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1" r:id="rId3"/>
    <p:sldMasterId id="2147483676" r:id="rId4"/>
    <p:sldMasterId id="2147483679" r:id="rId5"/>
    <p:sldMasterId id="2147483687" r:id="rId6"/>
    <p:sldMasterId id="2147483689" r:id="rId7"/>
    <p:sldMasterId id="2147483691" r:id="rId8"/>
  </p:sldMasterIdLst>
  <p:sldIdLst>
    <p:sldId id="256" r:id="rId9"/>
    <p:sldId id="258" r:id="rId10"/>
    <p:sldId id="259" r:id="rId11"/>
    <p:sldId id="260" r:id="rId12"/>
    <p:sldId id="263" r:id="rId13"/>
    <p:sldId id="262" r:id="rId14"/>
    <p:sldId id="264" r:id="rId15"/>
    <p:sldId id="257" r:id="rId16"/>
  </p:sldIdLst>
  <p:sldSz cx="10693400" cy="7556500"/>
  <p:notesSz cx="10693400" cy="7556500"/>
  <p:embeddedFontLs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Segoe UI Semibold" panose="020B0702040204020203" pitchFamily="34" charset="0"/>
      <p:bold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24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83884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99017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59936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07654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05615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57798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292388"/>
          </a:xfrm>
        </p:spPr>
        <p:txBody>
          <a:bodyPr lIns="0" tIns="0" rIns="0" bIns="0"/>
          <a:lstStyle>
            <a:lvl1pPr>
              <a:defRPr sz="1900" b="1" i="0">
                <a:solidFill>
                  <a:srgbClr val="202529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77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240" y="537742"/>
            <a:ext cx="1190133" cy="1169551"/>
          </a:xfrm>
        </p:spPr>
        <p:txBody>
          <a:bodyPr lIns="0" tIns="0" rIns="0" bIns="0"/>
          <a:lstStyle>
            <a:lvl1pPr>
              <a:defRPr sz="1900" b="1" i="0">
                <a:solidFill>
                  <a:srgbClr val="202529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7393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53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976212"/>
            <a:ext cx="10624738" cy="1382395"/>
          </a:xfrm>
          <a:custGeom>
            <a:avLst/>
            <a:gdLst/>
            <a:ahLst/>
            <a:cxnLst/>
            <a:rect l="l" t="t" r="r" b="b"/>
            <a:pathLst>
              <a:path w="10612120" h="1382395">
                <a:moveTo>
                  <a:pt x="10611747" y="1381908"/>
                </a:moveTo>
                <a:lnTo>
                  <a:pt x="0" y="1381908"/>
                </a:lnTo>
                <a:lnTo>
                  <a:pt x="0" y="0"/>
                </a:lnTo>
                <a:lnTo>
                  <a:pt x="10611747" y="0"/>
                </a:lnTo>
                <a:lnTo>
                  <a:pt x="10611747" y="1381908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92" y="785879"/>
            <a:ext cx="5258429" cy="28186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6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1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9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20847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293108"/>
            <a:ext cx="10693400" cy="2202815"/>
          </a:xfrm>
          <a:custGeom>
            <a:avLst/>
            <a:gdLst/>
            <a:ahLst/>
            <a:cxnLst/>
            <a:rect l="l" t="t" r="r" b="b"/>
            <a:pathLst>
              <a:path w="10680700" h="2202815">
                <a:moveTo>
                  <a:pt x="0" y="0"/>
                </a:moveTo>
                <a:lnTo>
                  <a:pt x="10680190" y="0"/>
                </a:lnTo>
                <a:lnTo>
                  <a:pt x="10680190" y="2202593"/>
                </a:lnTo>
                <a:lnTo>
                  <a:pt x="0" y="2202593"/>
                </a:lnTo>
                <a:lnTo>
                  <a:pt x="0" y="0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70298" y="550649"/>
            <a:ext cx="13987" cy="4742815"/>
          </a:xfrm>
          <a:custGeom>
            <a:avLst/>
            <a:gdLst/>
            <a:ahLst/>
            <a:cxnLst/>
            <a:rect l="l" t="t" r="r" b="b"/>
            <a:pathLst>
              <a:path w="13969" h="4742815">
                <a:moveTo>
                  <a:pt x="13766" y="4742459"/>
                </a:moveTo>
                <a:lnTo>
                  <a:pt x="0" y="4742459"/>
                </a:lnTo>
                <a:lnTo>
                  <a:pt x="0" y="0"/>
                </a:lnTo>
                <a:lnTo>
                  <a:pt x="13766" y="0"/>
                </a:lnTo>
                <a:lnTo>
                  <a:pt x="13766" y="4742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6401" y="2804866"/>
            <a:ext cx="2488345" cy="6985"/>
          </a:xfrm>
          <a:custGeom>
            <a:avLst/>
            <a:gdLst/>
            <a:ahLst/>
            <a:cxnLst/>
            <a:rect l="l" t="t" r="r" b="b"/>
            <a:pathLst>
              <a:path w="2485390" h="6985">
                <a:moveTo>
                  <a:pt x="0" y="0"/>
                </a:moveTo>
                <a:lnTo>
                  <a:pt x="2484800" y="0"/>
                </a:lnTo>
                <a:lnTo>
                  <a:pt x="2484800" y="6883"/>
                </a:lnTo>
                <a:lnTo>
                  <a:pt x="0" y="6883"/>
                </a:lnTo>
                <a:lnTo>
                  <a:pt x="0" y="0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92955" y="2402203"/>
            <a:ext cx="944732" cy="261620"/>
          </a:xfrm>
          <a:custGeom>
            <a:avLst/>
            <a:gdLst/>
            <a:ahLst/>
            <a:cxnLst/>
            <a:rect l="l" t="t" r="r" b="b"/>
            <a:pathLst>
              <a:path w="943610" h="261619">
                <a:moveTo>
                  <a:pt x="901686" y="261557"/>
                </a:moveTo>
                <a:lnTo>
                  <a:pt x="41298" y="261557"/>
                </a:lnTo>
                <a:lnTo>
                  <a:pt x="33058" y="260801"/>
                </a:lnTo>
                <a:lnTo>
                  <a:pt x="3024" y="236112"/>
                </a:lnTo>
                <a:lnTo>
                  <a:pt x="0" y="41298"/>
                </a:lnTo>
                <a:lnTo>
                  <a:pt x="755" y="33058"/>
                </a:lnTo>
                <a:lnTo>
                  <a:pt x="25444" y="3023"/>
                </a:lnTo>
                <a:lnTo>
                  <a:pt x="41297" y="0"/>
                </a:lnTo>
                <a:lnTo>
                  <a:pt x="901687" y="0"/>
                </a:lnTo>
                <a:lnTo>
                  <a:pt x="936181" y="18457"/>
                </a:lnTo>
                <a:lnTo>
                  <a:pt x="942985" y="41298"/>
                </a:lnTo>
                <a:lnTo>
                  <a:pt x="942985" y="220259"/>
                </a:lnTo>
                <a:lnTo>
                  <a:pt x="924527" y="254753"/>
                </a:lnTo>
                <a:lnTo>
                  <a:pt x="901686" y="261557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240" y="537742"/>
            <a:ext cx="1190133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202529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6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1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9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27865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602227"/>
            <a:ext cx="10689590" cy="2560320"/>
          </a:xfrm>
          <a:custGeom>
            <a:avLst/>
            <a:gdLst/>
            <a:ahLst/>
            <a:cxnLst/>
            <a:rect l="l" t="t" r="r" b="b"/>
            <a:pathLst>
              <a:path w="10689590" h="2560320">
                <a:moveTo>
                  <a:pt x="10689334" y="2560319"/>
                </a:moveTo>
                <a:lnTo>
                  <a:pt x="0" y="2560319"/>
                </a:lnTo>
                <a:lnTo>
                  <a:pt x="0" y="0"/>
                </a:lnTo>
                <a:lnTo>
                  <a:pt x="10689334" y="0"/>
                </a:lnTo>
                <a:lnTo>
                  <a:pt x="10689334" y="2560319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211" y="817879"/>
            <a:ext cx="2400299" cy="24002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44667" y="817879"/>
            <a:ext cx="8255" cy="2400300"/>
          </a:xfrm>
          <a:custGeom>
            <a:avLst/>
            <a:gdLst/>
            <a:ahLst/>
            <a:cxnLst/>
            <a:rect l="l" t="t" r="r" b="b"/>
            <a:pathLst>
              <a:path w="8254" h="2400300">
                <a:moveTo>
                  <a:pt x="8000" y="2400299"/>
                </a:moveTo>
                <a:lnTo>
                  <a:pt x="0" y="2400299"/>
                </a:lnTo>
                <a:lnTo>
                  <a:pt x="0" y="0"/>
                </a:lnTo>
                <a:lnTo>
                  <a:pt x="8000" y="0"/>
                </a:lnTo>
                <a:lnTo>
                  <a:pt x="8000" y="2400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61530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602227"/>
            <a:ext cx="10689590" cy="2560320"/>
          </a:xfrm>
          <a:custGeom>
            <a:avLst/>
            <a:gdLst/>
            <a:ahLst/>
            <a:cxnLst/>
            <a:rect l="l" t="t" r="r" b="b"/>
            <a:pathLst>
              <a:path w="10689590" h="2560320">
                <a:moveTo>
                  <a:pt x="10689334" y="2560319"/>
                </a:moveTo>
                <a:lnTo>
                  <a:pt x="0" y="2560319"/>
                </a:lnTo>
                <a:lnTo>
                  <a:pt x="0" y="0"/>
                </a:lnTo>
                <a:lnTo>
                  <a:pt x="10689334" y="0"/>
                </a:lnTo>
                <a:lnTo>
                  <a:pt x="10689334" y="2560319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211" y="817879"/>
            <a:ext cx="2400299" cy="24002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44667" y="817879"/>
            <a:ext cx="8255" cy="2400300"/>
          </a:xfrm>
          <a:custGeom>
            <a:avLst/>
            <a:gdLst/>
            <a:ahLst/>
            <a:cxnLst/>
            <a:rect l="l" t="t" r="r" b="b"/>
            <a:pathLst>
              <a:path w="8254" h="2400300">
                <a:moveTo>
                  <a:pt x="8000" y="2400299"/>
                </a:moveTo>
                <a:lnTo>
                  <a:pt x="0" y="2400299"/>
                </a:lnTo>
                <a:lnTo>
                  <a:pt x="0" y="0"/>
                </a:lnTo>
                <a:lnTo>
                  <a:pt x="8000" y="0"/>
                </a:lnTo>
                <a:lnTo>
                  <a:pt x="8000" y="2400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6346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143497"/>
            <a:ext cx="10693400" cy="2225675"/>
          </a:xfrm>
          <a:custGeom>
            <a:avLst/>
            <a:gdLst/>
            <a:ahLst/>
            <a:cxnLst/>
            <a:rect l="l" t="t" r="r" b="b"/>
            <a:pathLst>
              <a:path w="10680700" h="2225675">
                <a:moveTo>
                  <a:pt x="0" y="0"/>
                </a:moveTo>
                <a:lnTo>
                  <a:pt x="10680191" y="0"/>
                </a:lnTo>
                <a:lnTo>
                  <a:pt x="10680191" y="2225522"/>
                </a:lnTo>
                <a:lnTo>
                  <a:pt x="0" y="2225522"/>
                </a:lnTo>
                <a:lnTo>
                  <a:pt x="0" y="0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5299" y="597408"/>
            <a:ext cx="2267384" cy="42122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6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1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9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74248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19693"/>
            <a:ext cx="10693400" cy="2424430"/>
          </a:xfrm>
          <a:custGeom>
            <a:avLst/>
            <a:gdLst/>
            <a:ahLst/>
            <a:cxnLst/>
            <a:rect l="l" t="t" r="r" b="b"/>
            <a:pathLst>
              <a:path w="10680700" h="2424429">
                <a:moveTo>
                  <a:pt x="0" y="0"/>
                </a:moveTo>
                <a:lnTo>
                  <a:pt x="10680191" y="0"/>
                </a:lnTo>
                <a:lnTo>
                  <a:pt x="10680191" y="2424311"/>
                </a:lnTo>
                <a:lnTo>
                  <a:pt x="0" y="2424311"/>
                </a:lnTo>
                <a:lnTo>
                  <a:pt x="0" y="0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6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1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9" y="7027546"/>
            <a:ext cx="245948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9820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1745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rtl="1" eaLnBrk="1" hangingPunct="1">
        <a:defRPr>
          <a:latin typeface="+mj-lt"/>
          <a:ea typeface="+mj-ea"/>
          <a:cs typeface="+mj-cs"/>
        </a:defRPr>
      </a:lvl1pPr>
    </p:titleStyle>
    <p:body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bodyStyle>
    <p:otherStyle>
      <a:lvl1pPr marL="0" algn="r" rtl="1" eaLnBrk="1" hangingPunct="1">
        <a:defRPr>
          <a:latin typeface="+mn-lt"/>
          <a:ea typeface="+mn-ea"/>
          <a:cs typeface="+mn-cs"/>
        </a:defRPr>
      </a:lvl1pPr>
      <a:lvl2pPr marL="457200" algn="r" rtl="1" eaLnBrk="1" hangingPunct="1">
        <a:defRPr>
          <a:latin typeface="+mn-lt"/>
          <a:ea typeface="+mn-ea"/>
          <a:cs typeface="+mn-cs"/>
        </a:defRPr>
      </a:lvl2pPr>
      <a:lvl3pPr marL="914400" algn="r" rtl="1" eaLnBrk="1" hangingPunct="1">
        <a:defRPr>
          <a:latin typeface="+mn-lt"/>
          <a:ea typeface="+mn-ea"/>
          <a:cs typeface="+mn-cs"/>
        </a:defRPr>
      </a:lvl3pPr>
      <a:lvl4pPr marL="1371600" algn="r" rtl="1" eaLnBrk="1" hangingPunct="1">
        <a:defRPr>
          <a:latin typeface="+mn-lt"/>
          <a:ea typeface="+mn-ea"/>
          <a:cs typeface="+mn-cs"/>
        </a:defRPr>
      </a:lvl4pPr>
      <a:lvl5pPr marL="1828800" algn="r" rtl="1" eaLnBrk="1" hangingPunct="1">
        <a:defRPr>
          <a:latin typeface="+mn-lt"/>
          <a:ea typeface="+mn-ea"/>
          <a:cs typeface="+mn-cs"/>
        </a:defRPr>
      </a:lvl5pPr>
      <a:lvl6pPr marL="2286000" algn="r" rtl="1" eaLnBrk="1" hangingPunct="1">
        <a:defRPr>
          <a:latin typeface="+mn-lt"/>
          <a:ea typeface="+mn-ea"/>
          <a:cs typeface="+mn-cs"/>
        </a:defRPr>
      </a:lvl6pPr>
      <a:lvl7pPr marL="2743200" algn="r" rtl="1" eaLnBrk="1" hangingPunct="1">
        <a:defRPr>
          <a:latin typeface="+mn-lt"/>
          <a:ea typeface="+mn-ea"/>
          <a:cs typeface="+mn-cs"/>
        </a:defRPr>
      </a:lvl7pPr>
      <a:lvl8pPr marL="3200400" algn="r" rtl="1" eaLnBrk="1" hangingPunct="1">
        <a:defRPr>
          <a:latin typeface="+mn-lt"/>
          <a:ea typeface="+mn-ea"/>
          <a:cs typeface="+mn-cs"/>
        </a:defRPr>
      </a:lvl8pPr>
      <a:lvl9pPr marL="3657600" algn="r" rtl="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mailto:kidGames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slide" Target="slide3.xml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kidGames@gmail.com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kidGames@gmail.com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mailto:kidGames@gmail.com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kidGames@gmail.com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kidGames@gmail.com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3.jpg"/><Relationship Id="rId7" Type="http://schemas.openxmlformats.org/officeDocument/2006/relationships/image" Target="../media/image3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78524"/>
            <a:ext cx="10687050" cy="1400175"/>
          </a:xfrm>
          <a:custGeom>
            <a:avLst/>
            <a:gdLst/>
            <a:ahLst/>
            <a:cxnLst/>
            <a:rect l="l" t="t" r="r" b="b"/>
            <a:pathLst>
              <a:path w="10687050" h="1400175">
                <a:moveTo>
                  <a:pt x="0" y="0"/>
                </a:moveTo>
                <a:lnTo>
                  <a:pt x="10687049" y="0"/>
                </a:lnTo>
                <a:lnTo>
                  <a:pt x="10687049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" y="797967"/>
            <a:ext cx="5286374" cy="2837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94847" y="1841500"/>
            <a:ext cx="3169920" cy="51244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500" b="1" dirty="0">
                <a:solidFill>
                  <a:srgbClr val="202529"/>
                </a:solidFill>
                <a:latin typeface="Segoe UI"/>
                <a:cs typeface="Segoe UI"/>
              </a:rPr>
              <a:t>Let</a:t>
            </a:r>
            <a:r>
              <a:rPr sz="1500" b="1" spc="-2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202529"/>
                </a:solidFill>
                <a:latin typeface="Segoe UI"/>
                <a:cs typeface="Segoe UI"/>
              </a:rPr>
              <a:t>your</a:t>
            </a:r>
            <a:r>
              <a:rPr sz="1500" b="1" spc="-2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202529"/>
                </a:solidFill>
                <a:latin typeface="Segoe UI"/>
                <a:cs typeface="Segoe UI"/>
              </a:rPr>
              <a:t>child's</a:t>
            </a:r>
            <a:r>
              <a:rPr sz="1500" b="1" spc="-2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500" b="1" dirty="0">
                <a:solidFill>
                  <a:srgbClr val="202529"/>
                </a:solidFill>
                <a:latin typeface="Segoe UI"/>
                <a:cs typeface="Segoe UI"/>
              </a:rPr>
              <a:t>intelligance</a:t>
            </a:r>
            <a:r>
              <a:rPr sz="1500" b="1" spc="-2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500" b="1" spc="-10" dirty="0">
                <a:solidFill>
                  <a:srgbClr val="202529"/>
                </a:solidFill>
                <a:latin typeface="Segoe UI"/>
                <a:cs typeface="Segoe UI"/>
              </a:rPr>
              <a:t>growth</a:t>
            </a:r>
            <a:endParaRPr sz="15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600" dirty="0">
                <a:latin typeface="Segoe UI"/>
                <a:cs typeface="Segoe UI"/>
              </a:rPr>
              <a:t>we have many categories of games that grow minds of your </a:t>
            </a:r>
            <a:r>
              <a:rPr sz="600" spc="-10" dirty="0">
                <a:latin typeface="Segoe UI"/>
                <a:cs typeface="Segoe UI"/>
              </a:rPr>
              <a:t>children</a:t>
            </a:r>
            <a:endParaRPr sz="6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91486" y="2468562"/>
            <a:ext cx="836614" cy="343218"/>
            <a:chOff x="8091486" y="2468562"/>
            <a:chExt cx="576580" cy="209550"/>
          </a:xfrm>
        </p:grpSpPr>
        <p:sp>
          <p:nvSpPr>
            <p:cNvPr id="6" name="object 6"/>
            <p:cNvSpPr/>
            <p:nvPr/>
          </p:nvSpPr>
          <p:spPr>
            <a:xfrm>
              <a:off x="8096249" y="2473324"/>
              <a:ext cx="567055" cy="200025"/>
            </a:xfrm>
            <a:custGeom>
              <a:avLst/>
              <a:gdLst/>
              <a:ahLst/>
              <a:cxnLst/>
              <a:rect l="l" t="t" r="r" b="b"/>
              <a:pathLst>
                <a:path w="567054" h="200025">
                  <a:moveTo>
                    <a:pt x="473291" y="200024"/>
                  </a:moveTo>
                  <a:lnTo>
                    <a:pt x="93445" y="200024"/>
                  </a:lnTo>
                  <a:lnTo>
                    <a:pt x="86941" y="199384"/>
                  </a:lnTo>
                  <a:lnTo>
                    <a:pt x="49907" y="186817"/>
                  </a:lnTo>
                  <a:lnTo>
                    <a:pt x="20503" y="161036"/>
                  </a:lnTo>
                  <a:lnTo>
                    <a:pt x="3201" y="125964"/>
                  </a:lnTo>
                  <a:lnTo>
                    <a:pt x="0" y="106579"/>
                  </a:lnTo>
                  <a:lnTo>
                    <a:pt x="0" y="100012"/>
                  </a:lnTo>
                  <a:lnTo>
                    <a:pt x="0" y="93445"/>
                  </a:lnTo>
                  <a:lnTo>
                    <a:pt x="10125" y="55672"/>
                  </a:lnTo>
                  <a:lnTo>
                    <a:pt x="33935" y="24649"/>
                  </a:lnTo>
                  <a:lnTo>
                    <a:pt x="67805" y="5099"/>
                  </a:lnTo>
                  <a:lnTo>
                    <a:pt x="93445" y="0"/>
                  </a:lnTo>
                  <a:lnTo>
                    <a:pt x="473291" y="0"/>
                  </a:lnTo>
                  <a:lnTo>
                    <a:pt x="511063" y="10125"/>
                  </a:lnTo>
                  <a:lnTo>
                    <a:pt x="542086" y="33936"/>
                  </a:lnTo>
                  <a:lnTo>
                    <a:pt x="561635" y="67806"/>
                  </a:lnTo>
                  <a:lnTo>
                    <a:pt x="566736" y="93445"/>
                  </a:lnTo>
                  <a:lnTo>
                    <a:pt x="566736" y="106579"/>
                  </a:lnTo>
                  <a:lnTo>
                    <a:pt x="556609" y="144351"/>
                  </a:lnTo>
                  <a:lnTo>
                    <a:pt x="532799" y="175375"/>
                  </a:lnTo>
                  <a:lnTo>
                    <a:pt x="498930" y="194924"/>
                  </a:lnTo>
                  <a:lnTo>
                    <a:pt x="479795" y="199384"/>
                  </a:lnTo>
                  <a:lnTo>
                    <a:pt x="473291" y="200024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96249" y="2473324"/>
              <a:ext cx="567055" cy="200025"/>
            </a:xfrm>
            <a:custGeom>
              <a:avLst/>
              <a:gdLst/>
              <a:ahLst/>
              <a:cxnLst/>
              <a:rect l="l" t="t" r="r" b="b"/>
              <a:pathLst>
                <a:path w="567054" h="200025">
                  <a:moveTo>
                    <a:pt x="0" y="100012"/>
                  </a:moveTo>
                  <a:lnTo>
                    <a:pt x="0" y="93445"/>
                  </a:lnTo>
                  <a:lnTo>
                    <a:pt x="640" y="86941"/>
                  </a:lnTo>
                  <a:lnTo>
                    <a:pt x="1920" y="80500"/>
                  </a:lnTo>
                  <a:lnTo>
                    <a:pt x="3201" y="74060"/>
                  </a:lnTo>
                  <a:lnTo>
                    <a:pt x="20503" y="38988"/>
                  </a:lnTo>
                  <a:lnTo>
                    <a:pt x="49907" y="13206"/>
                  </a:lnTo>
                  <a:lnTo>
                    <a:pt x="61738" y="7612"/>
                  </a:lnTo>
                  <a:lnTo>
                    <a:pt x="67805" y="5099"/>
                  </a:lnTo>
                  <a:lnTo>
                    <a:pt x="74059" y="3202"/>
                  </a:lnTo>
                  <a:lnTo>
                    <a:pt x="80500" y="1921"/>
                  </a:lnTo>
                  <a:lnTo>
                    <a:pt x="86941" y="640"/>
                  </a:lnTo>
                  <a:lnTo>
                    <a:pt x="93445" y="0"/>
                  </a:lnTo>
                  <a:lnTo>
                    <a:pt x="100012" y="0"/>
                  </a:lnTo>
                  <a:lnTo>
                    <a:pt x="466724" y="0"/>
                  </a:lnTo>
                  <a:lnTo>
                    <a:pt x="473291" y="0"/>
                  </a:lnTo>
                  <a:lnTo>
                    <a:pt x="479795" y="640"/>
                  </a:lnTo>
                  <a:lnTo>
                    <a:pt x="516826" y="13206"/>
                  </a:lnTo>
                  <a:lnTo>
                    <a:pt x="546232" y="38988"/>
                  </a:lnTo>
                  <a:lnTo>
                    <a:pt x="563532" y="74060"/>
                  </a:lnTo>
                  <a:lnTo>
                    <a:pt x="566737" y="100012"/>
                  </a:lnTo>
                  <a:lnTo>
                    <a:pt x="566736" y="106579"/>
                  </a:lnTo>
                  <a:lnTo>
                    <a:pt x="556609" y="144351"/>
                  </a:lnTo>
                  <a:lnTo>
                    <a:pt x="532799" y="175375"/>
                  </a:lnTo>
                  <a:lnTo>
                    <a:pt x="522287" y="183169"/>
                  </a:lnTo>
                  <a:lnTo>
                    <a:pt x="516826" y="186817"/>
                  </a:lnTo>
                  <a:lnTo>
                    <a:pt x="511063" y="189898"/>
                  </a:lnTo>
                  <a:lnTo>
                    <a:pt x="504996" y="192411"/>
                  </a:lnTo>
                  <a:lnTo>
                    <a:pt x="498930" y="194924"/>
                  </a:lnTo>
                  <a:lnTo>
                    <a:pt x="466724" y="200024"/>
                  </a:lnTo>
                  <a:lnTo>
                    <a:pt x="100012" y="200024"/>
                  </a:lnTo>
                  <a:lnTo>
                    <a:pt x="61738" y="192411"/>
                  </a:lnTo>
                  <a:lnTo>
                    <a:pt x="55671" y="189898"/>
                  </a:lnTo>
                  <a:lnTo>
                    <a:pt x="49907" y="186817"/>
                  </a:lnTo>
                  <a:lnTo>
                    <a:pt x="44447" y="183169"/>
                  </a:lnTo>
                  <a:lnTo>
                    <a:pt x="38987" y="179520"/>
                  </a:lnTo>
                  <a:lnTo>
                    <a:pt x="13205" y="150115"/>
                  </a:lnTo>
                  <a:lnTo>
                    <a:pt x="7611" y="138285"/>
                  </a:lnTo>
                  <a:lnTo>
                    <a:pt x="5098" y="132218"/>
                  </a:lnTo>
                  <a:lnTo>
                    <a:pt x="3201" y="125964"/>
                  </a:lnTo>
                  <a:lnTo>
                    <a:pt x="1920" y="119523"/>
                  </a:lnTo>
                  <a:lnTo>
                    <a:pt x="640" y="113082"/>
                  </a:lnTo>
                  <a:lnTo>
                    <a:pt x="0" y="106579"/>
                  </a:lnTo>
                  <a:lnTo>
                    <a:pt x="0" y="100012"/>
                  </a:lnTo>
                  <a:close/>
                </a:path>
              </a:pathLst>
            </a:custGeom>
            <a:ln w="9524">
              <a:solidFill>
                <a:srgbClr val="11E6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95064" y="2569845"/>
            <a:ext cx="48063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600" b="1" spc="-10" dirty="0">
                <a:solidFill>
                  <a:srgbClr val="FFFFFF"/>
                </a:solidFill>
                <a:latin typeface="Segoe UI"/>
                <a:cs typeface="Segoe UI"/>
              </a:rPr>
              <a:t> started</a:t>
            </a:r>
            <a:endParaRPr sz="600" dirty="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7425" y="6207125"/>
            <a:ext cx="380999" cy="2381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44725" y="6533514"/>
            <a:ext cx="161290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Computing</a:t>
            </a:r>
            <a:r>
              <a:rPr sz="6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2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6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6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Technology</a:t>
            </a:r>
            <a:r>
              <a:rPr sz="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6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©2022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6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7013" y="6942038"/>
            <a:ext cx="92273" cy="917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6777" y="6946503"/>
            <a:ext cx="83343" cy="833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43179" y="6949671"/>
            <a:ext cx="95255" cy="7718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40225" y="6194424"/>
            <a:ext cx="323215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7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60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600">
              <a:latin typeface="Segoe UI"/>
              <a:cs typeface="Segoe UI"/>
            </a:endParaRPr>
          </a:p>
          <a:p>
            <a:pPr marL="12700" marR="5080">
              <a:lnSpc>
                <a:spcPct val="166700"/>
              </a:lnSpc>
            </a:pP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serviece</a:t>
            </a:r>
            <a:r>
              <a:rPr sz="6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87974" y="6194424"/>
            <a:ext cx="457834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 </a:t>
            </a:r>
            <a:r>
              <a:rPr sz="75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750">
              <a:latin typeface="Segoe UI Semibold"/>
              <a:cs typeface="Segoe UI Semibold"/>
            </a:endParaRPr>
          </a:p>
          <a:p>
            <a:pPr marL="12700" marR="182880">
              <a:lnSpc>
                <a:spcPct val="166700"/>
              </a:lnSpc>
              <a:spcBef>
                <a:spcPts val="45"/>
              </a:spcBef>
            </a:pP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login</a:t>
            </a:r>
            <a:r>
              <a:rPr sz="6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register</a:t>
            </a:r>
            <a:r>
              <a:rPr sz="6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logout</a:t>
            </a:r>
            <a:endParaRPr sz="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5724" y="6194424"/>
            <a:ext cx="1899920" cy="45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 </a:t>
            </a:r>
            <a:r>
              <a:rPr sz="75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750">
              <a:latin typeface="Segoe UI Semibold"/>
              <a:cs typeface="Segoe UI Semibold"/>
            </a:endParaRPr>
          </a:p>
          <a:p>
            <a:pPr marL="12700" marR="5080">
              <a:lnSpc>
                <a:spcPct val="166700"/>
              </a:lnSpc>
              <a:spcBef>
                <a:spcPts val="45"/>
              </a:spcBef>
            </a:pP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Get in touch with our via phone .we are waiting for </a:t>
            </a:r>
            <a:r>
              <a:rPr sz="600" spc="-2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6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call or </a:t>
            </a:r>
            <a:r>
              <a:rPr sz="60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17" name="object 17">
            <a:hlinkClick r:id="rId7"/>
          </p:cNvPr>
          <p:cNvSpPr/>
          <p:nvPr/>
        </p:nvSpPr>
        <p:spPr>
          <a:xfrm>
            <a:off x="6450805" y="6895305"/>
            <a:ext cx="1976755" cy="176530"/>
          </a:xfrm>
          <a:custGeom>
            <a:avLst/>
            <a:gdLst/>
            <a:ahLst/>
            <a:cxnLst/>
            <a:rect l="l" t="t" r="r" b="b"/>
            <a:pathLst>
              <a:path w="1976754" h="176529">
                <a:moveTo>
                  <a:pt x="0" y="88106"/>
                </a:moveTo>
                <a:lnTo>
                  <a:pt x="0" y="82321"/>
                </a:lnTo>
                <a:lnTo>
                  <a:pt x="564" y="76591"/>
                </a:lnTo>
                <a:lnTo>
                  <a:pt x="1692" y="70917"/>
                </a:lnTo>
                <a:lnTo>
                  <a:pt x="2821" y="65242"/>
                </a:lnTo>
                <a:lnTo>
                  <a:pt x="14847" y="39156"/>
                </a:lnTo>
                <a:lnTo>
                  <a:pt x="18062" y="34345"/>
                </a:lnTo>
                <a:lnTo>
                  <a:pt x="21714" y="29895"/>
                </a:lnTo>
                <a:lnTo>
                  <a:pt x="25805" y="25804"/>
                </a:lnTo>
                <a:lnTo>
                  <a:pt x="29895" y="21713"/>
                </a:lnTo>
                <a:lnTo>
                  <a:pt x="54389" y="6705"/>
                </a:lnTo>
                <a:lnTo>
                  <a:pt x="59733" y="4492"/>
                </a:lnTo>
                <a:lnTo>
                  <a:pt x="65243" y="2821"/>
                </a:lnTo>
                <a:lnTo>
                  <a:pt x="70917" y="1692"/>
                </a:lnTo>
                <a:lnTo>
                  <a:pt x="76590" y="564"/>
                </a:lnTo>
                <a:lnTo>
                  <a:pt x="82320" y="0"/>
                </a:lnTo>
                <a:lnTo>
                  <a:pt x="88106" y="0"/>
                </a:lnTo>
                <a:lnTo>
                  <a:pt x="1888331" y="0"/>
                </a:lnTo>
                <a:lnTo>
                  <a:pt x="1894116" y="0"/>
                </a:lnTo>
                <a:lnTo>
                  <a:pt x="1899845" y="564"/>
                </a:lnTo>
                <a:lnTo>
                  <a:pt x="1937279" y="14847"/>
                </a:lnTo>
                <a:lnTo>
                  <a:pt x="1942090" y="18061"/>
                </a:lnTo>
                <a:lnTo>
                  <a:pt x="1967515" y="49043"/>
                </a:lnTo>
                <a:lnTo>
                  <a:pt x="1974744" y="70917"/>
                </a:lnTo>
                <a:lnTo>
                  <a:pt x="1975872" y="76591"/>
                </a:lnTo>
                <a:lnTo>
                  <a:pt x="1976437" y="82321"/>
                </a:lnTo>
                <a:lnTo>
                  <a:pt x="1976437" y="88106"/>
                </a:lnTo>
                <a:lnTo>
                  <a:pt x="1976437" y="93891"/>
                </a:lnTo>
                <a:lnTo>
                  <a:pt x="1975872" y="99620"/>
                </a:lnTo>
                <a:lnTo>
                  <a:pt x="1974744" y="105294"/>
                </a:lnTo>
                <a:lnTo>
                  <a:pt x="1973616" y="110968"/>
                </a:lnTo>
                <a:lnTo>
                  <a:pt x="1954721" y="146315"/>
                </a:lnTo>
                <a:lnTo>
                  <a:pt x="1922047" y="169504"/>
                </a:lnTo>
                <a:lnTo>
                  <a:pt x="1888331" y="176212"/>
                </a:lnTo>
                <a:lnTo>
                  <a:pt x="88106" y="176212"/>
                </a:lnTo>
                <a:lnTo>
                  <a:pt x="49044" y="167290"/>
                </a:lnTo>
                <a:lnTo>
                  <a:pt x="25805" y="150406"/>
                </a:lnTo>
                <a:lnTo>
                  <a:pt x="21714" y="146315"/>
                </a:lnTo>
                <a:lnTo>
                  <a:pt x="18062" y="141864"/>
                </a:lnTo>
                <a:lnTo>
                  <a:pt x="14847" y="137054"/>
                </a:lnTo>
                <a:lnTo>
                  <a:pt x="11633" y="132244"/>
                </a:lnTo>
                <a:lnTo>
                  <a:pt x="1692" y="105294"/>
                </a:lnTo>
                <a:lnTo>
                  <a:pt x="564" y="99620"/>
                </a:lnTo>
                <a:lnTo>
                  <a:pt x="0" y="93891"/>
                </a:lnTo>
                <a:lnTo>
                  <a:pt x="0" y="88106"/>
                </a:lnTo>
                <a:close/>
              </a:path>
            </a:pathLst>
          </a:custGeom>
          <a:ln w="47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50831" y="6923087"/>
            <a:ext cx="7766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202529"/>
                </a:solidFill>
                <a:latin typeface="Segoe UI"/>
                <a:cs typeface="Segoe UI"/>
                <a:hlinkClick r:id="rId7"/>
              </a:rPr>
              <a:t>kidGames@gmail.com</a:t>
            </a:r>
            <a:endParaRPr sz="6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177800"/>
            <a:ext cx="10687050" cy="290830"/>
            <a:chOff x="0" y="177800"/>
            <a:chExt cx="10687050" cy="290830"/>
          </a:xfrm>
        </p:grpSpPr>
        <p:sp>
          <p:nvSpPr>
            <p:cNvPr id="20" name="object 20"/>
            <p:cNvSpPr/>
            <p:nvPr/>
          </p:nvSpPr>
          <p:spPr>
            <a:xfrm>
              <a:off x="0" y="177800"/>
              <a:ext cx="10687050" cy="290830"/>
            </a:xfrm>
            <a:custGeom>
              <a:avLst/>
              <a:gdLst/>
              <a:ahLst/>
              <a:cxnLst/>
              <a:rect l="l" t="t" r="r" b="b"/>
              <a:pathLst>
                <a:path w="10687050" h="290830">
                  <a:moveTo>
                    <a:pt x="10687049" y="290512"/>
                  </a:moveTo>
                  <a:lnTo>
                    <a:pt x="0" y="290512"/>
                  </a:lnTo>
                  <a:lnTo>
                    <a:pt x="0" y="0"/>
                  </a:lnTo>
                  <a:lnTo>
                    <a:pt x="10687049" y="0"/>
                  </a:lnTo>
                  <a:lnTo>
                    <a:pt x="10687049" y="290512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50" y="215899"/>
              <a:ext cx="333374" cy="2143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775" y="244474"/>
              <a:ext cx="138663" cy="11906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365579" y="232568"/>
              <a:ext cx="262255" cy="186055"/>
            </a:xfrm>
            <a:custGeom>
              <a:avLst/>
              <a:gdLst/>
              <a:ahLst/>
              <a:cxnLst/>
              <a:rect l="l" t="t" r="r" b="b"/>
              <a:pathLst>
                <a:path w="262254" h="186054">
                  <a:moveTo>
                    <a:pt x="0" y="159543"/>
                  </a:moveTo>
                  <a:lnTo>
                    <a:pt x="0" y="26193"/>
                  </a:lnTo>
                  <a:lnTo>
                    <a:pt x="0" y="22720"/>
                  </a:lnTo>
                  <a:lnTo>
                    <a:pt x="663" y="19378"/>
                  </a:lnTo>
                  <a:lnTo>
                    <a:pt x="1992" y="16169"/>
                  </a:lnTo>
                  <a:lnTo>
                    <a:pt x="3322" y="12960"/>
                  </a:lnTo>
                  <a:lnTo>
                    <a:pt x="5215" y="10128"/>
                  </a:lnTo>
                  <a:lnTo>
                    <a:pt x="7672" y="7671"/>
                  </a:lnTo>
                  <a:lnTo>
                    <a:pt x="10128" y="5215"/>
                  </a:lnTo>
                  <a:lnTo>
                    <a:pt x="12960" y="3323"/>
                  </a:lnTo>
                  <a:lnTo>
                    <a:pt x="16168" y="1993"/>
                  </a:lnTo>
                  <a:lnTo>
                    <a:pt x="19378" y="664"/>
                  </a:lnTo>
                  <a:lnTo>
                    <a:pt x="22720" y="0"/>
                  </a:lnTo>
                  <a:lnTo>
                    <a:pt x="26194" y="0"/>
                  </a:lnTo>
                  <a:lnTo>
                    <a:pt x="235744" y="0"/>
                  </a:lnTo>
                  <a:lnTo>
                    <a:pt x="239217" y="0"/>
                  </a:lnTo>
                  <a:lnTo>
                    <a:pt x="242558" y="664"/>
                  </a:lnTo>
                  <a:lnTo>
                    <a:pt x="245767" y="1993"/>
                  </a:lnTo>
                  <a:lnTo>
                    <a:pt x="248977" y="3323"/>
                  </a:lnTo>
                  <a:lnTo>
                    <a:pt x="251810" y="5215"/>
                  </a:lnTo>
                  <a:lnTo>
                    <a:pt x="254265" y="7671"/>
                  </a:lnTo>
                  <a:lnTo>
                    <a:pt x="256721" y="10128"/>
                  </a:lnTo>
                  <a:lnTo>
                    <a:pt x="261938" y="26193"/>
                  </a:lnTo>
                  <a:lnTo>
                    <a:pt x="261938" y="159543"/>
                  </a:lnTo>
                  <a:lnTo>
                    <a:pt x="245767" y="183743"/>
                  </a:lnTo>
                  <a:lnTo>
                    <a:pt x="242558" y="185072"/>
                  </a:lnTo>
                  <a:lnTo>
                    <a:pt x="239217" y="185737"/>
                  </a:lnTo>
                  <a:lnTo>
                    <a:pt x="235744" y="185737"/>
                  </a:lnTo>
                  <a:lnTo>
                    <a:pt x="26194" y="185737"/>
                  </a:lnTo>
                  <a:lnTo>
                    <a:pt x="7672" y="178065"/>
                  </a:lnTo>
                  <a:lnTo>
                    <a:pt x="5215" y="175609"/>
                  </a:lnTo>
                  <a:lnTo>
                    <a:pt x="3322" y="172776"/>
                  </a:lnTo>
                  <a:lnTo>
                    <a:pt x="1992" y="169567"/>
                  </a:lnTo>
                  <a:lnTo>
                    <a:pt x="663" y="166358"/>
                  </a:lnTo>
                  <a:lnTo>
                    <a:pt x="0" y="163017"/>
                  </a:lnTo>
                  <a:lnTo>
                    <a:pt x="0" y="159543"/>
                  </a:lnTo>
                  <a:close/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hlinkClick r:id="" action="ppaction://hlinkshowjump?jump=nextslide"/>
            </p:cNvPr>
            <p:cNvSpPr/>
            <p:nvPr/>
          </p:nvSpPr>
          <p:spPr>
            <a:xfrm>
              <a:off x="10444161" y="287337"/>
              <a:ext cx="104775" cy="76200"/>
            </a:xfrm>
            <a:custGeom>
              <a:avLst/>
              <a:gdLst/>
              <a:ahLst/>
              <a:cxnLst/>
              <a:rect l="l" t="t" r="r" b="b"/>
              <a:pathLst>
                <a:path w="104775" h="76200">
                  <a:moveTo>
                    <a:pt x="0" y="0"/>
                  </a:moveTo>
                  <a:lnTo>
                    <a:pt x="104774" y="0"/>
                  </a:lnTo>
                </a:path>
                <a:path w="104775" h="76200">
                  <a:moveTo>
                    <a:pt x="0" y="38099"/>
                  </a:moveTo>
                  <a:lnTo>
                    <a:pt x="104774" y="38099"/>
                  </a:lnTo>
                </a:path>
                <a:path w="104775" h="76200">
                  <a:moveTo>
                    <a:pt x="0" y="76199"/>
                  </a:moveTo>
                  <a:lnTo>
                    <a:pt x="104774" y="761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837" y="201612"/>
              <a:ext cx="85725" cy="8572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14461" y="184150"/>
            <a:ext cx="66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27" name="مخطط انسيابي: معالجة متعاقبة 26">
            <a:hlinkClick r:id="rId11" action="ppaction://hlinksldjump" highlightClick="1"/>
          </p:cNvPr>
          <p:cNvSpPr/>
          <p:nvPr/>
        </p:nvSpPr>
        <p:spPr>
          <a:xfrm>
            <a:off x="8098397" y="2476362"/>
            <a:ext cx="843009" cy="365696"/>
          </a:xfrm>
          <a:prstGeom prst="flowChartAlternateProcess">
            <a:avLst/>
          </a:prstGeom>
          <a:noFill/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Y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4219" y="1827125"/>
            <a:ext cx="2035810" cy="50292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spcBef>
                <a:spcPts val="1040"/>
              </a:spcBef>
            </a:pPr>
            <a:r>
              <a:rPr sz="1450" b="1" dirty="0">
                <a:solidFill>
                  <a:srgbClr val="202529"/>
                </a:solidFill>
                <a:latin typeface="Segoe UI"/>
                <a:cs typeface="Segoe UI"/>
              </a:rPr>
              <a:t>Let</a:t>
            </a:r>
            <a:r>
              <a:rPr sz="1450" b="1" spc="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450" b="1" dirty="0">
                <a:solidFill>
                  <a:srgbClr val="202529"/>
                </a:solidFill>
                <a:latin typeface="Segoe UI"/>
                <a:cs typeface="Segoe UI"/>
              </a:rPr>
              <a:t>your</a:t>
            </a:r>
            <a:r>
              <a:rPr sz="1450" b="1" spc="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450" b="1" dirty="0">
                <a:solidFill>
                  <a:srgbClr val="202529"/>
                </a:solidFill>
                <a:latin typeface="Segoe UI"/>
                <a:cs typeface="Segoe UI"/>
              </a:rPr>
              <a:t>child's</a:t>
            </a:r>
            <a:r>
              <a:rPr sz="1450" b="1" spc="1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450" b="1" spc="-10" dirty="0">
                <a:solidFill>
                  <a:srgbClr val="202529"/>
                </a:solidFill>
                <a:latin typeface="Segoe UI"/>
                <a:cs typeface="Segoe UI"/>
              </a:rPr>
              <a:t>intellig</a:t>
            </a:r>
            <a:endParaRPr sz="1450">
              <a:latin typeface="Segoe UI"/>
              <a:cs typeface="Segoe UI"/>
            </a:endParaRPr>
          </a:p>
          <a:p>
            <a:pPr marL="425450">
              <a:spcBef>
                <a:spcPts val="409"/>
              </a:spcBef>
            </a:pPr>
            <a:r>
              <a:rPr sz="550" dirty="0">
                <a:latin typeface="Segoe UI"/>
                <a:cs typeface="Segoe UI"/>
              </a:rPr>
              <a:t>we</a:t>
            </a:r>
            <a:r>
              <a:rPr sz="550" spc="80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have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many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categories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of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games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that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grow</a:t>
            </a:r>
            <a:r>
              <a:rPr sz="550" spc="85" dirty="0">
                <a:latin typeface="Segoe UI"/>
                <a:cs typeface="Segoe UI"/>
              </a:rPr>
              <a:t> </a:t>
            </a:r>
            <a:r>
              <a:rPr sz="550" spc="-25" dirty="0">
                <a:latin typeface="Segoe UI"/>
                <a:cs typeface="Segoe UI"/>
              </a:rPr>
              <a:t>mi</a:t>
            </a:r>
            <a:endParaRPr sz="5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76002" y="1941768"/>
            <a:ext cx="1093470" cy="379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1450" b="1" dirty="0">
                <a:solidFill>
                  <a:srgbClr val="202529"/>
                </a:solidFill>
                <a:latin typeface="Segoe UI"/>
                <a:cs typeface="Segoe UI"/>
              </a:rPr>
              <a:t>ance</a:t>
            </a:r>
            <a:r>
              <a:rPr sz="1450" b="1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450" b="1" spc="-10" dirty="0">
                <a:solidFill>
                  <a:srgbClr val="202529"/>
                </a:solidFill>
                <a:latin typeface="Segoe UI"/>
                <a:cs typeface="Segoe UI"/>
              </a:rPr>
              <a:t>growth</a:t>
            </a:r>
            <a:endParaRPr sz="1450">
              <a:latin typeface="Segoe UI"/>
              <a:cs typeface="Segoe UI"/>
            </a:endParaRPr>
          </a:p>
          <a:p>
            <a:pPr marL="20955">
              <a:spcBef>
                <a:spcPts val="409"/>
              </a:spcBef>
            </a:pPr>
            <a:r>
              <a:rPr sz="550" dirty="0">
                <a:latin typeface="Segoe UI"/>
                <a:cs typeface="Segoe UI"/>
              </a:rPr>
              <a:t>nds</a:t>
            </a:r>
            <a:r>
              <a:rPr sz="550" spc="55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of</a:t>
            </a:r>
            <a:r>
              <a:rPr sz="550" spc="60" dirty="0">
                <a:latin typeface="Segoe UI"/>
                <a:cs typeface="Segoe UI"/>
              </a:rPr>
              <a:t> </a:t>
            </a:r>
            <a:r>
              <a:rPr sz="550" dirty="0">
                <a:latin typeface="Segoe UI"/>
                <a:cs typeface="Segoe UI"/>
              </a:rPr>
              <a:t>your</a:t>
            </a:r>
            <a:r>
              <a:rPr sz="550" spc="60" dirty="0">
                <a:latin typeface="Segoe UI"/>
                <a:cs typeface="Segoe UI"/>
              </a:rPr>
              <a:t> </a:t>
            </a:r>
            <a:r>
              <a:rPr sz="550" spc="-10" dirty="0">
                <a:latin typeface="Segoe UI"/>
                <a:cs typeface="Segoe UI"/>
              </a:rPr>
              <a:t>children</a:t>
            </a:r>
            <a:endParaRPr sz="55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45599" y="2441981"/>
            <a:ext cx="565150" cy="205740"/>
            <a:chOff x="8039249" y="2441981"/>
            <a:chExt cx="565150" cy="205740"/>
          </a:xfrm>
        </p:grpSpPr>
        <p:sp>
          <p:nvSpPr>
            <p:cNvPr id="5" name="object 5"/>
            <p:cNvSpPr/>
            <p:nvPr/>
          </p:nvSpPr>
          <p:spPr>
            <a:xfrm>
              <a:off x="8044012" y="2446743"/>
              <a:ext cx="555625" cy="196215"/>
            </a:xfrm>
            <a:custGeom>
              <a:avLst/>
              <a:gdLst/>
              <a:ahLst/>
              <a:cxnLst/>
              <a:rect l="l" t="t" r="r" b="b"/>
              <a:pathLst>
                <a:path w="555625" h="196214">
                  <a:moveTo>
                    <a:pt x="463961" y="196081"/>
                  </a:moveTo>
                  <a:lnTo>
                    <a:pt x="91603" y="196081"/>
                  </a:lnTo>
                  <a:lnTo>
                    <a:pt x="85227" y="195453"/>
                  </a:lnTo>
                  <a:lnTo>
                    <a:pt x="48923" y="183134"/>
                  </a:lnTo>
                  <a:lnTo>
                    <a:pt x="20099" y="157861"/>
                  </a:lnTo>
                  <a:lnTo>
                    <a:pt x="3138" y="123481"/>
                  </a:lnTo>
                  <a:lnTo>
                    <a:pt x="0" y="104478"/>
                  </a:lnTo>
                  <a:lnTo>
                    <a:pt x="0" y="98040"/>
                  </a:lnTo>
                  <a:lnTo>
                    <a:pt x="0" y="91603"/>
                  </a:lnTo>
                  <a:lnTo>
                    <a:pt x="9925" y="54574"/>
                  </a:lnTo>
                  <a:lnTo>
                    <a:pt x="33267" y="24163"/>
                  </a:lnTo>
                  <a:lnTo>
                    <a:pt x="66469" y="4999"/>
                  </a:lnTo>
                  <a:lnTo>
                    <a:pt x="91603" y="0"/>
                  </a:lnTo>
                  <a:lnTo>
                    <a:pt x="463961" y="0"/>
                  </a:lnTo>
                  <a:lnTo>
                    <a:pt x="500989" y="9926"/>
                  </a:lnTo>
                  <a:lnTo>
                    <a:pt x="531400" y="33267"/>
                  </a:lnTo>
                  <a:lnTo>
                    <a:pt x="550563" y="66469"/>
                  </a:lnTo>
                  <a:lnTo>
                    <a:pt x="555564" y="91603"/>
                  </a:lnTo>
                  <a:lnTo>
                    <a:pt x="555564" y="104478"/>
                  </a:lnTo>
                  <a:lnTo>
                    <a:pt x="545637" y="141506"/>
                  </a:lnTo>
                  <a:lnTo>
                    <a:pt x="522296" y="171918"/>
                  </a:lnTo>
                  <a:lnTo>
                    <a:pt x="489094" y="191082"/>
                  </a:lnTo>
                  <a:lnTo>
                    <a:pt x="470337" y="195453"/>
                  </a:lnTo>
                  <a:lnTo>
                    <a:pt x="463961" y="196081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44012" y="2446743"/>
              <a:ext cx="555625" cy="196215"/>
            </a:xfrm>
            <a:custGeom>
              <a:avLst/>
              <a:gdLst/>
              <a:ahLst/>
              <a:cxnLst/>
              <a:rect l="l" t="t" r="r" b="b"/>
              <a:pathLst>
                <a:path w="555625" h="196214">
                  <a:moveTo>
                    <a:pt x="0" y="98040"/>
                  </a:moveTo>
                  <a:lnTo>
                    <a:pt x="0" y="91603"/>
                  </a:lnTo>
                  <a:lnTo>
                    <a:pt x="627" y="85227"/>
                  </a:lnTo>
                  <a:lnTo>
                    <a:pt x="1883" y="78914"/>
                  </a:lnTo>
                  <a:lnTo>
                    <a:pt x="3138" y="72600"/>
                  </a:lnTo>
                  <a:lnTo>
                    <a:pt x="20099" y="38219"/>
                  </a:lnTo>
                  <a:lnTo>
                    <a:pt x="43571" y="16522"/>
                  </a:lnTo>
                  <a:lnTo>
                    <a:pt x="48923" y="12946"/>
                  </a:lnTo>
                  <a:lnTo>
                    <a:pt x="85227" y="627"/>
                  </a:lnTo>
                  <a:lnTo>
                    <a:pt x="91603" y="0"/>
                  </a:lnTo>
                  <a:lnTo>
                    <a:pt x="98041" y="0"/>
                  </a:lnTo>
                  <a:lnTo>
                    <a:pt x="457524" y="0"/>
                  </a:lnTo>
                  <a:lnTo>
                    <a:pt x="463961" y="0"/>
                  </a:lnTo>
                  <a:lnTo>
                    <a:pt x="470337" y="627"/>
                  </a:lnTo>
                  <a:lnTo>
                    <a:pt x="476650" y="1883"/>
                  </a:lnTo>
                  <a:lnTo>
                    <a:pt x="482964" y="3139"/>
                  </a:lnTo>
                  <a:lnTo>
                    <a:pt x="489094" y="4999"/>
                  </a:lnTo>
                  <a:lnTo>
                    <a:pt x="495041" y="7462"/>
                  </a:lnTo>
                  <a:lnTo>
                    <a:pt x="500989" y="9926"/>
                  </a:lnTo>
                  <a:lnTo>
                    <a:pt x="506639" y="12946"/>
                  </a:lnTo>
                  <a:lnTo>
                    <a:pt x="511991" y="16522"/>
                  </a:lnTo>
                  <a:lnTo>
                    <a:pt x="517343" y="20099"/>
                  </a:lnTo>
                  <a:lnTo>
                    <a:pt x="542616" y="48924"/>
                  </a:lnTo>
                  <a:lnTo>
                    <a:pt x="553680" y="78913"/>
                  </a:lnTo>
                  <a:lnTo>
                    <a:pt x="554936" y="85227"/>
                  </a:lnTo>
                  <a:lnTo>
                    <a:pt x="555564" y="91603"/>
                  </a:lnTo>
                  <a:lnTo>
                    <a:pt x="555564" y="98040"/>
                  </a:lnTo>
                  <a:lnTo>
                    <a:pt x="555564" y="104478"/>
                  </a:lnTo>
                  <a:lnTo>
                    <a:pt x="554936" y="110853"/>
                  </a:lnTo>
                  <a:lnTo>
                    <a:pt x="553680" y="117167"/>
                  </a:lnTo>
                  <a:lnTo>
                    <a:pt x="552424" y="123481"/>
                  </a:lnTo>
                  <a:lnTo>
                    <a:pt x="550564" y="129611"/>
                  </a:lnTo>
                  <a:lnTo>
                    <a:pt x="548100" y="135559"/>
                  </a:lnTo>
                  <a:lnTo>
                    <a:pt x="545637" y="141506"/>
                  </a:lnTo>
                  <a:lnTo>
                    <a:pt x="522296" y="171918"/>
                  </a:lnTo>
                  <a:lnTo>
                    <a:pt x="511991" y="179558"/>
                  </a:lnTo>
                  <a:lnTo>
                    <a:pt x="506639" y="183135"/>
                  </a:lnTo>
                  <a:lnTo>
                    <a:pt x="500989" y="186155"/>
                  </a:lnTo>
                  <a:lnTo>
                    <a:pt x="495041" y="188618"/>
                  </a:lnTo>
                  <a:lnTo>
                    <a:pt x="489094" y="191082"/>
                  </a:lnTo>
                  <a:lnTo>
                    <a:pt x="482964" y="192941"/>
                  </a:lnTo>
                  <a:lnTo>
                    <a:pt x="476650" y="194197"/>
                  </a:lnTo>
                  <a:lnTo>
                    <a:pt x="470337" y="195453"/>
                  </a:lnTo>
                  <a:lnTo>
                    <a:pt x="463961" y="196081"/>
                  </a:lnTo>
                  <a:lnTo>
                    <a:pt x="457524" y="196081"/>
                  </a:lnTo>
                  <a:lnTo>
                    <a:pt x="98041" y="196081"/>
                  </a:lnTo>
                  <a:lnTo>
                    <a:pt x="91603" y="196081"/>
                  </a:lnTo>
                  <a:lnTo>
                    <a:pt x="85227" y="195453"/>
                  </a:lnTo>
                  <a:lnTo>
                    <a:pt x="78913" y="194197"/>
                  </a:lnTo>
                  <a:lnTo>
                    <a:pt x="72599" y="192941"/>
                  </a:lnTo>
                  <a:lnTo>
                    <a:pt x="66469" y="191082"/>
                  </a:lnTo>
                  <a:lnTo>
                    <a:pt x="60521" y="188618"/>
                  </a:lnTo>
                  <a:lnTo>
                    <a:pt x="54574" y="186155"/>
                  </a:lnTo>
                  <a:lnTo>
                    <a:pt x="24163" y="162814"/>
                  </a:lnTo>
                  <a:lnTo>
                    <a:pt x="4998" y="129611"/>
                  </a:lnTo>
                  <a:lnTo>
                    <a:pt x="0" y="104478"/>
                  </a:lnTo>
                  <a:lnTo>
                    <a:pt x="0" y="98040"/>
                  </a:lnTo>
                  <a:close/>
                </a:path>
              </a:pathLst>
            </a:custGeom>
            <a:ln w="9337">
              <a:solidFill>
                <a:srgbClr val="11E6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8926" y="2485399"/>
            <a:ext cx="418465" cy="1019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550" b="1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550" b="1" spc="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b="1" spc="-10" dirty="0">
                <a:solidFill>
                  <a:srgbClr val="FFFFFF"/>
                </a:solidFill>
                <a:latin typeface="Segoe UI"/>
                <a:cs typeface="Segoe UI"/>
              </a:rPr>
              <a:t>started</a:t>
            </a:r>
            <a:endParaRPr sz="55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9299" y="6200306"/>
            <a:ext cx="373488" cy="2334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74265" y="6520009"/>
            <a:ext cx="1581150" cy="361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0"/>
              </a:spcBef>
            </a:pP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550" spc="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55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55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55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55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Computing</a:t>
            </a:r>
            <a:r>
              <a:rPr sz="55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2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55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550" spc="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Technology</a:t>
            </a:r>
            <a:r>
              <a:rPr sz="550" spc="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550" spc="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550">
              <a:latin typeface="Segoe UI"/>
              <a:cs typeface="Segoe UI"/>
            </a:endParaRPr>
          </a:p>
          <a:p>
            <a:pPr marL="12700">
              <a:spcBef>
                <a:spcPts val="225"/>
              </a:spcBef>
            </a:pP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©2022</a:t>
            </a:r>
            <a:r>
              <a:rPr sz="550" spc="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55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28108" y="6920729"/>
            <a:ext cx="572135" cy="90170"/>
            <a:chOff x="2321757" y="6920729"/>
            <a:chExt cx="572135" cy="901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1757" y="6920729"/>
              <a:ext cx="90454" cy="899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070" y="6928212"/>
              <a:ext cx="93377" cy="756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669" y="6925106"/>
              <a:ext cx="81700" cy="817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28453" y="6187604"/>
            <a:ext cx="316865" cy="591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70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700">
              <a:latin typeface="Segoe UI Semibold"/>
              <a:cs typeface="Segoe UI Semibold"/>
            </a:endParaRPr>
          </a:p>
          <a:p>
            <a:pPr marL="12700">
              <a:spcBef>
                <a:spcPts val="560"/>
              </a:spcBef>
            </a:pPr>
            <a:r>
              <a:rPr sz="55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550">
              <a:latin typeface="Segoe UI"/>
              <a:cs typeface="Segoe UI"/>
            </a:endParaRPr>
          </a:p>
          <a:p>
            <a:pPr marL="12700" marR="5080">
              <a:lnSpc>
                <a:spcPct val="178200"/>
              </a:lnSpc>
            </a:pP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serviece</a:t>
            </a:r>
            <a:r>
              <a:rPr sz="55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55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5546" y="6187605"/>
            <a:ext cx="449580" cy="7410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70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</a:t>
            </a:r>
            <a:r>
              <a:rPr sz="700" b="1" spc="100" dirty="0">
                <a:solidFill>
                  <a:srgbClr val="F7F9FA"/>
                </a:solidFill>
                <a:latin typeface="Segoe UI Semibold"/>
                <a:cs typeface="Segoe UI Semibold"/>
              </a:rPr>
              <a:t> </a:t>
            </a:r>
            <a:r>
              <a:rPr sz="70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700">
              <a:latin typeface="Segoe UI Semibold"/>
              <a:cs typeface="Segoe UI Semibold"/>
            </a:endParaRPr>
          </a:p>
          <a:p>
            <a:pPr marL="12700" marR="179705">
              <a:lnSpc>
                <a:spcPct val="178200"/>
              </a:lnSpc>
              <a:spcBef>
                <a:spcPts val="40"/>
              </a:spcBef>
            </a:pP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login</a:t>
            </a:r>
            <a:r>
              <a:rPr sz="55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register</a:t>
            </a:r>
            <a:r>
              <a:rPr sz="55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logout</a:t>
            </a:r>
            <a:endParaRPr sz="550">
              <a:latin typeface="Segoe UI"/>
              <a:cs typeface="Segoe UI"/>
            </a:endParaRPr>
          </a:p>
          <a:p>
            <a:pPr marL="12700">
              <a:spcBef>
                <a:spcPts val="520"/>
              </a:spcBef>
            </a:pP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550" spc="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55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2641" y="6187605"/>
            <a:ext cx="1863089" cy="4419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70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</a:t>
            </a:r>
            <a:r>
              <a:rPr sz="700" b="1" spc="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700">
              <a:latin typeface="Segoe UI Semibold"/>
              <a:cs typeface="Segoe UI Semibold"/>
            </a:endParaRPr>
          </a:p>
          <a:p>
            <a:pPr marL="12700" marR="5080">
              <a:lnSpc>
                <a:spcPct val="178200"/>
              </a:lnSpc>
              <a:spcBef>
                <a:spcPts val="40"/>
              </a:spcBef>
            </a:pP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5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touch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5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via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phone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.we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5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waiting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5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2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55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call</a:t>
            </a:r>
            <a:r>
              <a:rPr sz="55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5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550">
              <a:latin typeface="Segoe UI"/>
              <a:cs typeface="Segoe UI"/>
            </a:endParaRPr>
          </a:p>
        </p:txBody>
      </p:sp>
      <p:sp>
        <p:nvSpPr>
          <p:cNvPr id="17" name="object 17">
            <a:hlinkClick r:id="rId6"/>
          </p:cNvPr>
          <p:cNvSpPr/>
          <p:nvPr/>
        </p:nvSpPr>
        <p:spPr>
          <a:xfrm>
            <a:off x="6400008" y="6874920"/>
            <a:ext cx="1938020" cy="173355"/>
          </a:xfrm>
          <a:custGeom>
            <a:avLst/>
            <a:gdLst/>
            <a:ahLst/>
            <a:cxnLst/>
            <a:rect l="l" t="t" r="r" b="b"/>
            <a:pathLst>
              <a:path w="1938020" h="173354">
                <a:moveTo>
                  <a:pt x="0" y="86369"/>
                </a:moveTo>
                <a:lnTo>
                  <a:pt x="0" y="80698"/>
                </a:lnTo>
                <a:lnTo>
                  <a:pt x="553" y="75081"/>
                </a:lnTo>
                <a:lnTo>
                  <a:pt x="1659" y="69519"/>
                </a:lnTo>
                <a:lnTo>
                  <a:pt x="2765" y="63956"/>
                </a:lnTo>
                <a:lnTo>
                  <a:pt x="4404" y="58555"/>
                </a:lnTo>
                <a:lnTo>
                  <a:pt x="6574" y="53316"/>
                </a:lnTo>
                <a:lnTo>
                  <a:pt x="8745" y="48077"/>
                </a:lnTo>
                <a:lnTo>
                  <a:pt x="25297" y="25296"/>
                </a:lnTo>
                <a:lnTo>
                  <a:pt x="29307" y="21286"/>
                </a:lnTo>
                <a:lnTo>
                  <a:pt x="63957" y="2765"/>
                </a:lnTo>
                <a:lnTo>
                  <a:pt x="80698" y="0"/>
                </a:lnTo>
                <a:lnTo>
                  <a:pt x="86369" y="0"/>
                </a:lnTo>
                <a:lnTo>
                  <a:pt x="1851103" y="0"/>
                </a:lnTo>
                <a:lnTo>
                  <a:pt x="1856774" y="0"/>
                </a:lnTo>
                <a:lnTo>
                  <a:pt x="1862390" y="553"/>
                </a:lnTo>
                <a:lnTo>
                  <a:pt x="1867952" y="1659"/>
                </a:lnTo>
                <a:lnTo>
                  <a:pt x="1873514" y="2765"/>
                </a:lnTo>
                <a:lnTo>
                  <a:pt x="1908164" y="21286"/>
                </a:lnTo>
                <a:lnTo>
                  <a:pt x="1930897" y="53316"/>
                </a:lnTo>
                <a:lnTo>
                  <a:pt x="1935812" y="69519"/>
                </a:lnTo>
                <a:lnTo>
                  <a:pt x="1936919" y="75081"/>
                </a:lnTo>
                <a:lnTo>
                  <a:pt x="1937473" y="80698"/>
                </a:lnTo>
                <a:lnTo>
                  <a:pt x="1937473" y="86369"/>
                </a:lnTo>
                <a:lnTo>
                  <a:pt x="1937473" y="92039"/>
                </a:lnTo>
                <a:lnTo>
                  <a:pt x="1926066" y="129637"/>
                </a:lnTo>
                <a:lnTo>
                  <a:pt x="1899086" y="158181"/>
                </a:lnTo>
                <a:lnTo>
                  <a:pt x="1867952" y="171078"/>
                </a:lnTo>
                <a:lnTo>
                  <a:pt x="1862390" y="172185"/>
                </a:lnTo>
                <a:lnTo>
                  <a:pt x="1856774" y="172738"/>
                </a:lnTo>
                <a:lnTo>
                  <a:pt x="1851103" y="172738"/>
                </a:lnTo>
                <a:lnTo>
                  <a:pt x="86369" y="172738"/>
                </a:lnTo>
                <a:lnTo>
                  <a:pt x="80698" y="172738"/>
                </a:lnTo>
                <a:lnTo>
                  <a:pt x="75081" y="172185"/>
                </a:lnTo>
                <a:lnTo>
                  <a:pt x="38384" y="158181"/>
                </a:lnTo>
                <a:lnTo>
                  <a:pt x="25297" y="147440"/>
                </a:lnTo>
                <a:lnTo>
                  <a:pt x="21286" y="143430"/>
                </a:lnTo>
                <a:lnTo>
                  <a:pt x="17706" y="139067"/>
                </a:lnTo>
                <a:lnTo>
                  <a:pt x="14555" y="134351"/>
                </a:lnTo>
                <a:lnTo>
                  <a:pt x="11405" y="129637"/>
                </a:lnTo>
                <a:lnTo>
                  <a:pt x="8745" y="124659"/>
                </a:lnTo>
                <a:lnTo>
                  <a:pt x="6574" y="119419"/>
                </a:lnTo>
                <a:lnTo>
                  <a:pt x="4404" y="114180"/>
                </a:lnTo>
                <a:lnTo>
                  <a:pt x="2765" y="108780"/>
                </a:lnTo>
                <a:lnTo>
                  <a:pt x="1659" y="103218"/>
                </a:lnTo>
                <a:lnTo>
                  <a:pt x="553" y="97656"/>
                </a:lnTo>
                <a:lnTo>
                  <a:pt x="0" y="92039"/>
                </a:lnTo>
                <a:lnTo>
                  <a:pt x="0" y="86369"/>
                </a:lnTo>
                <a:close/>
              </a:path>
            </a:pathLst>
          </a:custGeom>
          <a:ln w="4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85620" y="6901902"/>
            <a:ext cx="762000" cy="1019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550" spc="-10" dirty="0">
                <a:solidFill>
                  <a:srgbClr val="202529"/>
                </a:solidFill>
                <a:latin typeface="Segoe UI"/>
                <a:cs typeface="Segoe UI"/>
                <a:hlinkClick r:id="rId6"/>
              </a:rPr>
              <a:t>kidGames@gmail.com</a:t>
            </a:r>
            <a:endParaRPr sz="55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50" y="177800"/>
            <a:ext cx="10680700" cy="285115"/>
            <a:chOff x="0" y="177799"/>
            <a:chExt cx="10680700" cy="285115"/>
          </a:xfrm>
        </p:grpSpPr>
        <p:sp>
          <p:nvSpPr>
            <p:cNvPr id="20" name="object 20"/>
            <p:cNvSpPr/>
            <p:nvPr/>
          </p:nvSpPr>
          <p:spPr>
            <a:xfrm>
              <a:off x="0" y="177799"/>
              <a:ext cx="10680700" cy="285115"/>
            </a:xfrm>
            <a:custGeom>
              <a:avLst/>
              <a:gdLst/>
              <a:ahLst/>
              <a:cxnLst/>
              <a:rect l="l" t="t" r="r" b="b"/>
              <a:pathLst>
                <a:path w="10680700" h="285115">
                  <a:moveTo>
                    <a:pt x="0" y="0"/>
                  </a:moveTo>
                  <a:lnTo>
                    <a:pt x="10680192" y="0"/>
                  </a:lnTo>
                  <a:lnTo>
                    <a:pt x="10680192" y="284785"/>
                  </a:lnTo>
                  <a:lnTo>
                    <a:pt x="0" y="284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23" y="215148"/>
              <a:ext cx="326802" cy="2100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98" y="243160"/>
              <a:ext cx="135930" cy="1167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296614" y="231488"/>
              <a:ext cx="257175" cy="182245"/>
            </a:xfrm>
            <a:custGeom>
              <a:avLst/>
              <a:gdLst/>
              <a:ahLst/>
              <a:cxnLst/>
              <a:rect l="l" t="t" r="r" b="b"/>
              <a:pathLst>
                <a:path w="257175" h="182245">
                  <a:moveTo>
                    <a:pt x="0" y="156398"/>
                  </a:moveTo>
                  <a:lnTo>
                    <a:pt x="0" y="25677"/>
                  </a:lnTo>
                  <a:lnTo>
                    <a:pt x="0" y="22272"/>
                  </a:lnTo>
                  <a:lnTo>
                    <a:pt x="651" y="18996"/>
                  </a:lnTo>
                  <a:lnTo>
                    <a:pt x="1954" y="15851"/>
                  </a:lnTo>
                  <a:lnTo>
                    <a:pt x="3257" y="12705"/>
                  </a:lnTo>
                  <a:lnTo>
                    <a:pt x="5113" y="9928"/>
                  </a:lnTo>
                  <a:lnTo>
                    <a:pt x="7521" y="7520"/>
                  </a:lnTo>
                  <a:lnTo>
                    <a:pt x="9928" y="5112"/>
                  </a:lnTo>
                  <a:lnTo>
                    <a:pt x="12705" y="3257"/>
                  </a:lnTo>
                  <a:lnTo>
                    <a:pt x="15850" y="1954"/>
                  </a:lnTo>
                  <a:lnTo>
                    <a:pt x="18996" y="651"/>
                  </a:lnTo>
                  <a:lnTo>
                    <a:pt x="22272" y="0"/>
                  </a:lnTo>
                  <a:lnTo>
                    <a:pt x="25678" y="0"/>
                  </a:lnTo>
                  <a:lnTo>
                    <a:pt x="231097" y="0"/>
                  </a:lnTo>
                  <a:lnTo>
                    <a:pt x="234501" y="0"/>
                  </a:lnTo>
                  <a:lnTo>
                    <a:pt x="237776" y="651"/>
                  </a:lnTo>
                  <a:lnTo>
                    <a:pt x="256774" y="25677"/>
                  </a:lnTo>
                  <a:lnTo>
                    <a:pt x="256774" y="156398"/>
                  </a:lnTo>
                  <a:lnTo>
                    <a:pt x="231097" y="182075"/>
                  </a:lnTo>
                  <a:lnTo>
                    <a:pt x="25678" y="182075"/>
                  </a:lnTo>
                  <a:lnTo>
                    <a:pt x="22272" y="182075"/>
                  </a:lnTo>
                  <a:lnTo>
                    <a:pt x="18996" y="181424"/>
                  </a:lnTo>
                  <a:lnTo>
                    <a:pt x="15850" y="180121"/>
                  </a:lnTo>
                  <a:lnTo>
                    <a:pt x="12705" y="178818"/>
                  </a:lnTo>
                  <a:lnTo>
                    <a:pt x="9928" y="176962"/>
                  </a:lnTo>
                  <a:lnTo>
                    <a:pt x="7521" y="174554"/>
                  </a:lnTo>
                  <a:lnTo>
                    <a:pt x="5113" y="172147"/>
                  </a:lnTo>
                  <a:lnTo>
                    <a:pt x="3257" y="169370"/>
                  </a:lnTo>
                  <a:lnTo>
                    <a:pt x="1954" y="166224"/>
                  </a:lnTo>
                  <a:lnTo>
                    <a:pt x="651" y="163078"/>
                  </a:lnTo>
                  <a:lnTo>
                    <a:pt x="0" y="159803"/>
                  </a:lnTo>
                  <a:lnTo>
                    <a:pt x="0" y="156398"/>
                  </a:lnTo>
                  <a:close/>
                </a:path>
              </a:pathLst>
            </a:custGeom>
            <a:ln w="4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73647" y="285177"/>
              <a:ext cx="102870" cy="74930"/>
            </a:xfrm>
            <a:custGeom>
              <a:avLst/>
              <a:gdLst/>
              <a:ahLst/>
              <a:cxnLst/>
              <a:rect l="l" t="t" r="r" b="b"/>
              <a:pathLst>
                <a:path w="102870" h="74929">
                  <a:moveTo>
                    <a:pt x="0" y="0"/>
                  </a:moveTo>
                  <a:lnTo>
                    <a:pt x="102709" y="0"/>
                  </a:lnTo>
                </a:path>
                <a:path w="102870" h="74929">
                  <a:moveTo>
                    <a:pt x="0" y="37348"/>
                  </a:moveTo>
                  <a:lnTo>
                    <a:pt x="102709" y="37348"/>
                  </a:lnTo>
                </a:path>
                <a:path w="102870" h="74929">
                  <a:moveTo>
                    <a:pt x="0" y="74697"/>
                  </a:moveTo>
                  <a:lnTo>
                    <a:pt x="102709" y="74697"/>
                  </a:lnTo>
                </a:path>
              </a:pathLst>
            </a:custGeom>
            <a:ln w="9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913" y="201143"/>
              <a:ext cx="84034" cy="8403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08447" y="183775"/>
            <a:ext cx="66040" cy="1019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550" spc="2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55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50" y="177800"/>
            <a:ext cx="10680700" cy="7190105"/>
            <a:chOff x="0" y="177799"/>
            <a:chExt cx="10680700" cy="7190105"/>
          </a:xfrm>
        </p:grpSpPr>
        <p:sp>
          <p:nvSpPr>
            <p:cNvPr id="28" name="object 28"/>
            <p:cNvSpPr/>
            <p:nvPr/>
          </p:nvSpPr>
          <p:spPr>
            <a:xfrm>
              <a:off x="0" y="177799"/>
              <a:ext cx="8828405" cy="7190105"/>
            </a:xfrm>
            <a:custGeom>
              <a:avLst/>
              <a:gdLst/>
              <a:ahLst/>
              <a:cxnLst/>
              <a:rect l="l" t="t" r="r" b="b"/>
              <a:pathLst>
                <a:path w="8828405" h="7190105">
                  <a:moveTo>
                    <a:pt x="0" y="7189657"/>
                  </a:moveTo>
                  <a:lnTo>
                    <a:pt x="8828338" y="7189657"/>
                  </a:lnTo>
                  <a:lnTo>
                    <a:pt x="8828338" y="0"/>
                  </a:lnTo>
                  <a:lnTo>
                    <a:pt x="0" y="0"/>
                  </a:lnTo>
                  <a:lnTo>
                    <a:pt x="0" y="7189657"/>
                  </a:lnTo>
                  <a:close/>
                </a:path>
              </a:pathLst>
            </a:custGeom>
            <a:solidFill>
              <a:srgbClr val="000000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28338" y="177799"/>
              <a:ext cx="1852295" cy="7190105"/>
            </a:xfrm>
            <a:custGeom>
              <a:avLst/>
              <a:gdLst/>
              <a:ahLst/>
              <a:cxnLst/>
              <a:rect l="l" t="t" r="r" b="b"/>
              <a:pathLst>
                <a:path w="1852295" h="7190105">
                  <a:moveTo>
                    <a:pt x="0" y="0"/>
                  </a:moveTo>
                  <a:lnTo>
                    <a:pt x="1851853" y="0"/>
                  </a:lnTo>
                  <a:lnTo>
                    <a:pt x="1851853" y="7189657"/>
                  </a:lnTo>
                  <a:lnTo>
                    <a:pt x="0" y="7189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23669" y="177799"/>
              <a:ext cx="5080" cy="7190105"/>
            </a:xfrm>
            <a:custGeom>
              <a:avLst/>
              <a:gdLst/>
              <a:ahLst/>
              <a:cxnLst/>
              <a:rect l="l" t="t" r="r" b="b"/>
              <a:pathLst>
                <a:path w="5079" h="7190105">
                  <a:moveTo>
                    <a:pt x="0" y="0"/>
                  </a:moveTo>
                  <a:lnTo>
                    <a:pt x="4668" y="0"/>
                  </a:lnTo>
                  <a:lnTo>
                    <a:pt x="4668" y="7189657"/>
                  </a:lnTo>
                  <a:lnTo>
                    <a:pt x="0" y="7189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28338" y="457916"/>
              <a:ext cx="1852295" cy="6910070"/>
            </a:xfrm>
            <a:custGeom>
              <a:avLst/>
              <a:gdLst/>
              <a:ahLst/>
              <a:cxnLst/>
              <a:rect l="l" t="t" r="r" b="b"/>
              <a:pathLst>
                <a:path w="1852295" h="6910070">
                  <a:moveTo>
                    <a:pt x="0" y="0"/>
                  </a:moveTo>
                  <a:lnTo>
                    <a:pt x="1851853" y="0"/>
                  </a:lnTo>
                  <a:lnTo>
                    <a:pt x="1851853" y="6909540"/>
                  </a:lnTo>
                  <a:lnTo>
                    <a:pt x="0" y="690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6D4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896686" y="571268"/>
            <a:ext cx="1088390" cy="1426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70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700" dirty="0">
              <a:latin typeface="Segoe UI"/>
              <a:cs typeface="Segoe UI"/>
            </a:endParaRPr>
          </a:p>
          <a:p>
            <a:pPr marL="12700" marR="492759">
              <a:lnSpc>
                <a:spcPct val="201300"/>
              </a:lnSpc>
            </a:pPr>
            <a:r>
              <a:rPr sz="70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r>
              <a:rPr sz="7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Segoe UI"/>
                <a:cs typeface="Segoe UI"/>
              </a:rPr>
              <a:t>createProduct</a:t>
            </a:r>
            <a:endParaRPr sz="700" dirty="0">
              <a:latin typeface="Segoe UI"/>
              <a:cs typeface="Segoe UI"/>
            </a:endParaRPr>
          </a:p>
          <a:p>
            <a:pPr marL="12700" marR="5080">
              <a:lnSpc>
                <a:spcPct val="201300"/>
              </a:lnSpc>
            </a:pPr>
            <a:r>
              <a:rPr sz="70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700" spc="1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FFFFFF"/>
                </a:solidFill>
                <a:latin typeface="Segoe UI"/>
                <a:cs typeface="Segoe UI"/>
              </a:rPr>
              <a:t>about</a:t>
            </a:r>
            <a:r>
              <a:rPr sz="700" spc="1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r>
              <a:rPr sz="7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dirty="0">
                <a:solidFill>
                  <a:srgbClr val="FFFFFF"/>
                </a:solidFill>
                <a:latin typeface="Segoe UI"/>
                <a:cs typeface="Segoe UI"/>
              </a:rPr>
              <a:t>explain</a:t>
            </a:r>
            <a:r>
              <a:rPr sz="700" spc="1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Segoe UI"/>
                <a:cs typeface="Segoe UI"/>
              </a:rPr>
              <a:t>project</a:t>
            </a:r>
            <a:endParaRPr sz="700" dirty="0">
              <a:latin typeface="Segoe UI"/>
              <a:cs typeface="Segoe UI"/>
            </a:endParaRPr>
          </a:p>
          <a:p>
            <a:pPr marL="12700" marR="755650">
              <a:lnSpc>
                <a:spcPct val="201300"/>
              </a:lnSpc>
            </a:pPr>
            <a:r>
              <a:rPr sz="700" spc="-20" dirty="0">
                <a:solidFill>
                  <a:srgbClr val="FFFFFF"/>
                </a:solidFill>
                <a:latin typeface="Segoe UI"/>
                <a:cs typeface="Segoe UI"/>
              </a:rPr>
              <a:t>login</a:t>
            </a:r>
            <a:r>
              <a:rPr sz="700" spc="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Segoe UI"/>
                <a:cs typeface="Segoe UI"/>
              </a:rPr>
              <a:t>register</a:t>
            </a:r>
            <a:endParaRPr sz="700" dirty="0">
              <a:latin typeface="Segoe UI"/>
              <a:cs typeface="Segoe U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48069" y="275773"/>
            <a:ext cx="74765" cy="74719"/>
          </a:xfrm>
          <a:prstGeom prst="rect">
            <a:avLst/>
          </a:prstGeom>
        </p:spPr>
      </p:pic>
      <p:sp>
        <p:nvSpPr>
          <p:cNvPr id="34" name="مستطيل 33">
            <a:hlinkClick r:id="" action="ppaction://hlinkshowjump?jump=nextslide"/>
          </p:cNvPr>
          <p:cNvSpPr/>
          <p:nvPr/>
        </p:nvSpPr>
        <p:spPr>
          <a:xfrm>
            <a:off x="8896686" y="806450"/>
            <a:ext cx="641014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Y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77" y="488473"/>
            <a:ext cx="1200725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0" dirty="0"/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793" y="828416"/>
            <a:ext cx="1226185" cy="142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1215">
              <a:lnSpc>
                <a:spcPct val="154100"/>
              </a:lnSpc>
              <a:spcBef>
                <a:spcPts val="95"/>
              </a:spcBef>
            </a:pP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cartoon sport</a:t>
            </a:r>
            <a:endParaRPr sz="850" dirty="0">
              <a:latin typeface="Segoe UI"/>
              <a:cs typeface="Segoe UI"/>
            </a:endParaRPr>
          </a:p>
          <a:p>
            <a:pPr marL="12700" marR="476884">
              <a:lnSpc>
                <a:spcPct val="154100"/>
              </a:lnSpc>
            </a:pPr>
            <a:r>
              <a:rPr sz="850" dirty="0">
                <a:solidFill>
                  <a:srgbClr val="202529"/>
                </a:solidFill>
                <a:latin typeface="Segoe UI"/>
                <a:cs typeface="Segoe UI"/>
              </a:rPr>
              <a:t>Vehicle</a:t>
            </a:r>
            <a:r>
              <a:rPr sz="850" spc="-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models Baby&amp;Toddler </a:t>
            </a:r>
            <a:r>
              <a:rPr sz="850" dirty="0">
                <a:solidFill>
                  <a:srgbClr val="202529"/>
                </a:solidFill>
                <a:latin typeface="Segoe UI"/>
                <a:cs typeface="Segoe UI"/>
              </a:rPr>
              <a:t>Learning</a:t>
            </a:r>
            <a:r>
              <a:rPr sz="850" spc="6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850" spc="-20" dirty="0">
                <a:solidFill>
                  <a:srgbClr val="202529"/>
                </a:solidFill>
                <a:latin typeface="Segoe UI"/>
                <a:cs typeface="Segoe UI"/>
              </a:rPr>
              <a:t>Toys </a:t>
            </a:r>
            <a:r>
              <a:rPr sz="850" dirty="0">
                <a:solidFill>
                  <a:srgbClr val="202529"/>
                </a:solidFill>
                <a:latin typeface="Segoe UI"/>
                <a:cs typeface="Segoe UI"/>
              </a:rPr>
              <a:t>Action</a:t>
            </a:r>
            <a:r>
              <a:rPr sz="850" spc="4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games</a:t>
            </a:r>
            <a:endParaRPr sz="850" dirty="0">
              <a:latin typeface="Segoe UI"/>
              <a:cs typeface="Segoe UI"/>
            </a:endParaRPr>
          </a:p>
          <a:p>
            <a:pPr marL="12700">
              <a:spcBef>
                <a:spcPts val="550"/>
              </a:spcBef>
            </a:pPr>
            <a:r>
              <a:rPr sz="850" dirty="0">
                <a:solidFill>
                  <a:srgbClr val="202529"/>
                </a:solidFill>
                <a:latin typeface="Segoe UI"/>
                <a:cs typeface="Segoe UI"/>
              </a:rPr>
              <a:t>Intelligence&amp;puzzle</a:t>
            </a:r>
            <a:r>
              <a:rPr sz="850" spc="14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850" spc="-20" dirty="0">
                <a:solidFill>
                  <a:srgbClr val="202529"/>
                </a:solidFill>
                <a:latin typeface="Segoe UI"/>
                <a:cs typeface="Segoe UI"/>
              </a:rPr>
              <a:t>Toys</a:t>
            </a:r>
            <a:endParaRPr sz="850" dirty="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650" y="2451451"/>
            <a:ext cx="29146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10" dirty="0">
                <a:solidFill>
                  <a:srgbClr val="FFFFFF"/>
                </a:solidFill>
                <a:latin typeface="Segoe UI"/>
                <a:cs typeface="Segoe UI"/>
              </a:rPr>
              <a:t>Filter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519" y="3272917"/>
            <a:ext cx="854075" cy="268605"/>
          </a:xfrm>
          <a:custGeom>
            <a:avLst/>
            <a:gdLst/>
            <a:ahLst/>
            <a:cxnLst/>
            <a:rect l="l" t="t" r="r" b="b"/>
            <a:pathLst>
              <a:path w="854075" h="268604">
                <a:moveTo>
                  <a:pt x="0" y="237467"/>
                </a:moveTo>
                <a:lnTo>
                  <a:pt x="0" y="30973"/>
                </a:lnTo>
                <a:lnTo>
                  <a:pt x="0" y="26866"/>
                </a:lnTo>
                <a:lnTo>
                  <a:pt x="785" y="22914"/>
                </a:lnTo>
                <a:lnTo>
                  <a:pt x="2357" y="19120"/>
                </a:lnTo>
                <a:lnTo>
                  <a:pt x="3929" y="15325"/>
                </a:lnTo>
                <a:lnTo>
                  <a:pt x="6167" y="11975"/>
                </a:lnTo>
                <a:lnTo>
                  <a:pt x="9072" y="9071"/>
                </a:lnTo>
                <a:lnTo>
                  <a:pt x="11976" y="6167"/>
                </a:lnTo>
                <a:lnTo>
                  <a:pt x="15325" y="3929"/>
                </a:lnTo>
                <a:lnTo>
                  <a:pt x="19120" y="2357"/>
                </a:lnTo>
                <a:lnTo>
                  <a:pt x="22915" y="785"/>
                </a:lnTo>
                <a:lnTo>
                  <a:pt x="26866" y="0"/>
                </a:lnTo>
                <a:lnTo>
                  <a:pt x="30973" y="0"/>
                </a:lnTo>
                <a:lnTo>
                  <a:pt x="375129" y="0"/>
                </a:lnTo>
                <a:lnTo>
                  <a:pt x="379236" y="0"/>
                </a:lnTo>
                <a:lnTo>
                  <a:pt x="383187" y="785"/>
                </a:lnTo>
                <a:lnTo>
                  <a:pt x="386982" y="2357"/>
                </a:lnTo>
                <a:lnTo>
                  <a:pt x="390777" y="3929"/>
                </a:lnTo>
                <a:lnTo>
                  <a:pt x="394126" y="6167"/>
                </a:lnTo>
                <a:lnTo>
                  <a:pt x="397031" y="9071"/>
                </a:lnTo>
                <a:lnTo>
                  <a:pt x="399935" y="11975"/>
                </a:lnTo>
                <a:lnTo>
                  <a:pt x="402173" y="15325"/>
                </a:lnTo>
                <a:lnTo>
                  <a:pt x="403745" y="19120"/>
                </a:lnTo>
                <a:lnTo>
                  <a:pt x="405317" y="22914"/>
                </a:lnTo>
                <a:lnTo>
                  <a:pt x="406103" y="26866"/>
                </a:lnTo>
                <a:lnTo>
                  <a:pt x="406103" y="30973"/>
                </a:lnTo>
                <a:lnTo>
                  <a:pt x="406103" y="237467"/>
                </a:lnTo>
                <a:lnTo>
                  <a:pt x="386982" y="266082"/>
                </a:lnTo>
                <a:lnTo>
                  <a:pt x="383187" y="267654"/>
                </a:lnTo>
                <a:lnTo>
                  <a:pt x="379236" y="268440"/>
                </a:lnTo>
                <a:lnTo>
                  <a:pt x="375129" y="268441"/>
                </a:lnTo>
                <a:lnTo>
                  <a:pt x="30973" y="268441"/>
                </a:lnTo>
                <a:lnTo>
                  <a:pt x="26866" y="268440"/>
                </a:lnTo>
                <a:lnTo>
                  <a:pt x="22915" y="267654"/>
                </a:lnTo>
                <a:lnTo>
                  <a:pt x="19120" y="266082"/>
                </a:lnTo>
                <a:lnTo>
                  <a:pt x="15325" y="264510"/>
                </a:lnTo>
                <a:lnTo>
                  <a:pt x="0" y="241574"/>
                </a:lnTo>
                <a:lnTo>
                  <a:pt x="0" y="237467"/>
                </a:lnTo>
                <a:close/>
              </a:path>
              <a:path w="854075" h="268604">
                <a:moveTo>
                  <a:pt x="447401" y="237467"/>
                </a:moveTo>
                <a:lnTo>
                  <a:pt x="447401" y="30973"/>
                </a:lnTo>
                <a:lnTo>
                  <a:pt x="447401" y="26866"/>
                </a:lnTo>
                <a:lnTo>
                  <a:pt x="448187" y="22914"/>
                </a:lnTo>
                <a:lnTo>
                  <a:pt x="449759" y="19120"/>
                </a:lnTo>
                <a:lnTo>
                  <a:pt x="451331" y="15325"/>
                </a:lnTo>
                <a:lnTo>
                  <a:pt x="453569" y="11975"/>
                </a:lnTo>
                <a:lnTo>
                  <a:pt x="456473" y="9071"/>
                </a:lnTo>
                <a:lnTo>
                  <a:pt x="459378" y="6167"/>
                </a:lnTo>
                <a:lnTo>
                  <a:pt x="462727" y="3929"/>
                </a:lnTo>
                <a:lnTo>
                  <a:pt x="466522" y="2357"/>
                </a:lnTo>
                <a:lnTo>
                  <a:pt x="470317" y="785"/>
                </a:lnTo>
                <a:lnTo>
                  <a:pt x="474268" y="0"/>
                </a:lnTo>
                <a:lnTo>
                  <a:pt x="478375" y="0"/>
                </a:lnTo>
                <a:lnTo>
                  <a:pt x="822531" y="0"/>
                </a:lnTo>
                <a:lnTo>
                  <a:pt x="826638" y="0"/>
                </a:lnTo>
                <a:lnTo>
                  <a:pt x="830589" y="785"/>
                </a:lnTo>
                <a:lnTo>
                  <a:pt x="834384" y="2357"/>
                </a:lnTo>
                <a:lnTo>
                  <a:pt x="838178" y="3929"/>
                </a:lnTo>
                <a:lnTo>
                  <a:pt x="841528" y="6167"/>
                </a:lnTo>
                <a:lnTo>
                  <a:pt x="844432" y="9071"/>
                </a:lnTo>
                <a:lnTo>
                  <a:pt x="847337" y="11975"/>
                </a:lnTo>
                <a:lnTo>
                  <a:pt x="849575" y="15325"/>
                </a:lnTo>
                <a:lnTo>
                  <a:pt x="851147" y="19120"/>
                </a:lnTo>
                <a:lnTo>
                  <a:pt x="852718" y="22914"/>
                </a:lnTo>
                <a:lnTo>
                  <a:pt x="853504" y="26866"/>
                </a:lnTo>
                <a:lnTo>
                  <a:pt x="853504" y="30973"/>
                </a:lnTo>
                <a:lnTo>
                  <a:pt x="853504" y="237467"/>
                </a:lnTo>
                <a:lnTo>
                  <a:pt x="834384" y="266082"/>
                </a:lnTo>
                <a:lnTo>
                  <a:pt x="830589" y="267654"/>
                </a:lnTo>
                <a:lnTo>
                  <a:pt x="826638" y="268440"/>
                </a:lnTo>
                <a:lnTo>
                  <a:pt x="822531" y="268441"/>
                </a:lnTo>
                <a:lnTo>
                  <a:pt x="478375" y="268441"/>
                </a:lnTo>
                <a:lnTo>
                  <a:pt x="474268" y="268440"/>
                </a:lnTo>
                <a:lnTo>
                  <a:pt x="470317" y="267654"/>
                </a:lnTo>
                <a:lnTo>
                  <a:pt x="466522" y="266082"/>
                </a:lnTo>
                <a:lnTo>
                  <a:pt x="462727" y="264510"/>
                </a:lnTo>
                <a:lnTo>
                  <a:pt x="447401" y="241574"/>
                </a:lnTo>
                <a:lnTo>
                  <a:pt x="447401" y="237467"/>
                </a:lnTo>
                <a:close/>
              </a:path>
            </a:pathLst>
          </a:custGeom>
          <a:ln w="6883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6377" y="2912413"/>
            <a:ext cx="69913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Price</a:t>
            </a:r>
            <a:endParaRPr sz="1900">
              <a:latin typeface="Segoe UI Semibold"/>
              <a:cs typeface="Segoe UI Semibold"/>
            </a:endParaRPr>
          </a:p>
          <a:p>
            <a:pPr marL="33020">
              <a:spcBef>
                <a:spcPts val="1050"/>
              </a:spcBef>
              <a:tabLst>
                <a:tab pos="480059" algn="l"/>
              </a:tabLst>
            </a:pPr>
            <a:r>
              <a:rPr sz="850" spc="-25" dirty="0">
                <a:solidFill>
                  <a:srgbClr val="747474"/>
                </a:solidFill>
                <a:latin typeface="Segoe UI"/>
                <a:cs typeface="Segoe UI"/>
              </a:rPr>
              <a:t>Min</a:t>
            </a:r>
            <a:r>
              <a:rPr sz="850" dirty="0">
                <a:solidFill>
                  <a:srgbClr val="747474"/>
                </a:solidFill>
                <a:latin typeface="Segoe UI"/>
                <a:cs typeface="Segoe UI"/>
              </a:rPr>
              <a:t>	</a:t>
            </a:r>
            <a:r>
              <a:rPr sz="850" spc="-25" dirty="0">
                <a:solidFill>
                  <a:srgbClr val="747474"/>
                </a:solidFill>
                <a:latin typeface="Segoe UI"/>
                <a:cs typeface="Segoe UI"/>
              </a:rPr>
              <a:t>Max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076" y="3709993"/>
            <a:ext cx="956944" cy="261620"/>
          </a:xfrm>
          <a:custGeom>
            <a:avLst/>
            <a:gdLst/>
            <a:ahLst/>
            <a:cxnLst/>
            <a:rect l="l" t="t" r="r" b="b"/>
            <a:pathLst>
              <a:path w="956944" h="261620">
                <a:moveTo>
                  <a:pt x="915453" y="261557"/>
                </a:moveTo>
                <a:lnTo>
                  <a:pt x="41297" y="261557"/>
                </a:lnTo>
                <a:lnTo>
                  <a:pt x="33058" y="260801"/>
                </a:lnTo>
                <a:lnTo>
                  <a:pt x="3023" y="236112"/>
                </a:lnTo>
                <a:lnTo>
                  <a:pt x="0" y="41298"/>
                </a:lnTo>
                <a:lnTo>
                  <a:pt x="755" y="33058"/>
                </a:lnTo>
                <a:lnTo>
                  <a:pt x="25445" y="3023"/>
                </a:lnTo>
                <a:lnTo>
                  <a:pt x="41298" y="0"/>
                </a:lnTo>
                <a:lnTo>
                  <a:pt x="915452" y="0"/>
                </a:lnTo>
                <a:lnTo>
                  <a:pt x="949947" y="18457"/>
                </a:lnTo>
                <a:lnTo>
                  <a:pt x="956751" y="41298"/>
                </a:lnTo>
                <a:lnTo>
                  <a:pt x="956751" y="220259"/>
                </a:lnTo>
                <a:lnTo>
                  <a:pt x="938294" y="254753"/>
                </a:lnTo>
                <a:lnTo>
                  <a:pt x="915453" y="261557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8455" y="3759241"/>
            <a:ext cx="47561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dirty="0">
                <a:solidFill>
                  <a:srgbClr val="FFFFFF"/>
                </a:solidFill>
                <a:latin typeface="Segoe UI"/>
                <a:cs typeface="Segoe UI"/>
              </a:rPr>
              <a:t>Set</a:t>
            </a:r>
            <a:r>
              <a:rPr sz="850" b="1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b="1" spc="-10" dirty="0">
                <a:solidFill>
                  <a:srgbClr val="FFFFFF"/>
                </a:solidFill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3163" y="664219"/>
            <a:ext cx="7516495" cy="255270"/>
          </a:xfrm>
          <a:custGeom>
            <a:avLst/>
            <a:gdLst/>
            <a:ahLst/>
            <a:cxnLst/>
            <a:rect l="l" t="t" r="r" b="b"/>
            <a:pathLst>
              <a:path w="7516495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8" y="11088"/>
                </a:lnTo>
                <a:lnTo>
                  <a:pt x="14637" y="7538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7" y="0"/>
                </a:lnTo>
                <a:lnTo>
                  <a:pt x="37857" y="0"/>
                </a:lnTo>
                <a:lnTo>
                  <a:pt x="7478493" y="0"/>
                </a:lnTo>
                <a:lnTo>
                  <a:pt x="7483512" y="0"/>
                </a:lnTo>
                <a:lnTo>
                  <a:pt x="7488341" y="960"/>
                </a:lnTo>
                <a:lnTo>
                  <a:pt x="7515388" y="28007"/>
                </a:lnTo>
                <a:lnTo>
                  <a:pt x="7516350" y="37857"/>
                </a:lnTo>
                <a:lnTo>
                  <a:pt x="7516350" y="216817"/>
                </a:lnTo>
                <a:lnTo>
                  <a:pt x="7492979" y="251793"/>
                </a:lnTo>
                <a:lnTo>
                  <a:pt x="7478493" y="254674"/>
                </a:lnTo>
                <a:lnTo>
                  <a:pt x="37857" y="254674"/>
                </a:lnTo>
                <a:lnTo>
                  <a:pt x="11088" y="243586"/>
                </a:lnTo>
                <a:lnTo>
                  <a:pt x="7538" y="240036"/>
                </a:lnTo>
                <a:lnTo>
                  <a:pt x="4802" y="235942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CDD4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48222" y="710025"/>
            <a:ext cx="337820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spc="-10" dirty="0">
                <a:solidFill>
                  <a:srgbClr val="6B747D"/>
                </a:solidFill>
                <a:latin typeface="Segoe UI"/>
                <a:cs typeface="Segoe UI"/>
              </a:rPr>
              <a:t>search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33229" y="5623497"/>
            <a:ext cx="6436360" cy="1360170"/>
            <a:chOff x="2126879" y="5623497"/>
            <a:chExt cx="6436360" cy="13601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6879" y="5623497"/>
              <a:ext cx="550648" cy="3441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095" y="6850840"/>
              <a:ext cx="133360" cy="1325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9872" y="6861872"/>
              <a:ext cx="137670" cy="1115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6391" y="6857293"/>
              <a:ext cx="120454" cy="120454"/>
            </a:xfrm>
            <a:prstGeom prst="rect">
              <a:avLst/>
            </a:prstGeom>
          </p:spPr>
        </p:pic>
        <p:sp>
          <p:nvSpPr>
            <p:cNvPr id="16" name="object 16">
              <a:hlinkClick r:id="rId6"/>
            </p:cNvPr>
            <p:cNvSpPr/>
            <p:nvPr/>
          </p:nvSpPr>
          <p:spPr>
            <a:xfrm>
              <a:off x="6528624" y="6618105"/>
              <a:ext cx="2030730" cy="255270"/>
            </a:xfrm>
            <a:custGeom>
              <a:avLst/>
              <a:gdLst/>
              <a:ahLst/>
              <a:cxnLst/>
              <a:rect l="l" t="t" r="r" b="b"/>
              <a:pathLst>
                <a:path w="2030729" h="255270">
                  <a:moveTo>
                    <a:pt x="0" y="127337"/>
                  </a:moveTo>
                  <a:lnTo>
                    <a:pt x="6492" y="86331"/>
                  </a:lnTo>
                  <a:lnTo>
                    <a:pt x="9692" y="78606"/>
                  </a:lnTo>
                  <a:lnTo>
                    <a:pt x="12891" y="70882"/>
                  </a:lnTo>
                  <a:lnTo>
                    <a:pt x="16814" y="63543"/>
                  </a:lnTo>
                  <a:lnTo>
                    <a:pt x="21459" y="56591"/>
                  </a:lnTo>
                  <a:lnTo>
                    <a:pt x="26104" y="49639"/>
                  </a:lnTo>
                  <a:lnTo>
                    <a:pt x="31383" y="43207"/>
                  </a:lnTo>
                  <a:lnTo>
                    <a:pt x="37296" y="37295"/>
                  </a:lnTo>
                  <a:lnTo>
                    <a:pt x="43208" y="31383"/>
                  </a:lnTo>
                  <a:lnTo>
                    <a:pt x="78607" y="9692"/>
                  </a:lnTo>
                  <a:lnTo>
                    <a:pt x="118976" y="0"/>
                  </a:lnTo>
                  <a:lnTo>
                    <a:pt x="127337" y="0"/>
                  </a:lnTo>
                  <a:lnTo>
                    <a:pt x="1903178" y="0"/>
                  </a:lnTo>
                  <a:lnTo>
                    <a:pt x="1911539" y="0"/>
                  </a:lnTo>
                  <a:lnTo>
                    <a:pt x="1919821" y="815"/>
                  </a:lnTo>
                  <a:lnTo>
                    <a:pt x="1928020" y="2446"/>
                  </a:lnTo>
                  <a:lnTo>
                    <a:pt x="1936221" y="4077"/>
                  </a:lnTo>
                  <a:lnTo>
                    <a:pt x="1973923" y="21459"/>
                  </a:lnTo>
                  <a:lnTo>
                    <a:pt x="1993219" y="37295"/>
                  </a:lnTo>
                  <a:lnTo>
                    <a:pt x="1999132" y="43207"/>
                  </a:lnTo>
                  <a:lnTo>
                    <a:pt x="2004410" y="49639"/>
                  </a:lnTo>
                  <a:lnTo>
                    <a:pt x="2009055" y="56591"/>
                  </a:lnTo>
                  <a:lnTo>
                    <a:pt x="2013700" y="63543"/>
                  </a:lnTo>
                  <a:lnTo>
                    <a:pt x="2017623" y="70882"/>
                  </a:lnTo>
                  <a:lnTo>
                    <a:pt x="2020822" y="78606"/>
                  </a:lnTo>
                  <a:lnTo>
                    <a:pt x="2024023" y="86331"/>
                  </a:lnTo>
                  <a:lnTo>
                    <a:pt x="2026438" y="94293"/>
                  </a:lnTo>
                  <a:lnTo>
                    <a:pt x="2028069" y="102494"/>
                  </a:lnTo>
                  <a:lnTo>
                    <a:pt x="2029700" y="110695"/>
                  </a:lnTo>
                  <a:lnTo>
                    <a:pt x="2030516" y="118975"/>
                  </a:lnTo>
                  <a:lnTo>
                    <a:pt x="2030516" y="127337"/>
                  </a:lnTo>
                  <a:lnTo>
                    <a:pt x="2030516" y="135698"/>
                  </a:lnTo>
                  <a:lnTo>
                    <a:pt x="2020822" y="176066"/>
                  </a:lnTo>
                  <a:lnTo>
                    <a:pt x="2017623" y="183791"/>
                  </a:lnTo>
                  <a:lnTo>
                    <a:pt x="2013700" y="191129"/>
                  </a:lnTo>
                  <a:lnTo>
                    <a:pt x="2009055" y="198081"/>
                  </a:lnTo>
                  <a:lnTo>
                    <a:pt x="2004410" y="205034"/>
                  </a:lnTo>
                  <a:lnTo>
                    <a:pt x="1973923" y="233213"/>
                  </a:lnTo>
                  <a:lnTo>
                    <a:pt x="1966971" y="237859"/>
                  </a:lnTo>
                  <a:lnTo>
                    <a:pt x="1959632" y="241781"/>
                  </a:lnTo>
                  <a:lnTo>
                    <a:pt x="1951908" y="244981"/>
                  </a:lnTo>
                  <a:lnTo>
                    <a:pt x="1944184" y="248181"/>
                  </a:lnTo>
                  <a:lnTo>
                    <a:pt x="1936221" y="250596"/>
                  </a:lnTo>
                  <a:lnTo>
                    <a:pt x="1928020" y="252227"/>
                  </a:lnTo>
                  <a:lnTo>
                    <a:pt x="1919821" y="253859"/>
                  </a:lnTo>
                  <a:lnTo>
                    <a:pt x="1911539" y="254674"/>
                  </a:lnTo>
                  <a:lnTo>
                    <a:pt x="1903178" y="254674"/>
                  </a:lnTo>
                  <a:lnTo>
                    <a:pt x="127337" y="254674"/>
                  </a:lnTo>
                  <a:lnTo>
                    <a:pt x="86331" y="248181"/>
                  </a:lnTo>
                  <a:lnTo>
                    <a:pt x="78607" y="244981"/>
                  </a:lnTo>
                  <a:lnTo>
                    <a:pt x="70882" y="241781"/>
                  </a:lnTo>
                  <a:lnTo>
                    <a:pt x="63543" y="237859"/>
                  </a:lnTo>
                  <a:lnTo>
                    <a:pt x="56591" y="233213"/>
                  </a:lnTo>
                  <a:lnTo>
                    <a:pt x="49639" y="228568"/>
                  </a:lnTo>
                  <a:lnTo>
                    <a:pt x="43208" y="223290"/>
                  </a:lnTo>
                  <a:lnTo>
                    <a:pt x="37296" y="217378"/>
                  </a:lnTo>
                  <a:lnTo>
                    <a:pt x="31383" y="211465"/>
                  </a:lnTo>
                  <a:lnTo>
                    <a:pt x="26105" y="205034"/>
                  </a:lnTo>
                  <a:lnTo>
                    <a:pt x="21460" y="198081"/>
                  </a:lnTo>
                  <a:lnTo>
                    <a:pt x="16814" y="191129"/>
                  </a:lnTo>
                  <a:lnTo>
                    <a:pt x="12891" y="183791"/>
                  </a:lnTo>
                  <a:lnTo>
                    <a:pt x="9692" y="176066"/>
                  </a:lnTo>
                  <a:lnTo>
                    <a:pt x="6492" y="168342"/>
                  </a:lnTo>
                  <a:lnTo>
                    <a:pt x="4077" y="160379"/>
                  </a:lnTo>
                  <a:lnTo>
                    <a:pt x="2446" y="152179"/>
                  </a:lnTo>
                  <a:lnTo>
                    <a:pt x="815" y="143978"/>
                  </a:lnTo>
                  <a:lnTo>
                    <a:pt x="0" y="135698"/>
                  </a:lnTo>
                  <a:lnTo>
                    <a:pt x="0" y="127337"/>
                  </a:lnTo>
                  <a:close/>
                </a:path>
              </a:pathLst>
            </a:custGeom>
            <a:ln w="6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17087" y="6100874"/>
            <a:ext cx="1969770" cy="6864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spcBef>
                <a:spcPts val="375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85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85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85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850">
              <a:latin typeface="Segoe UI"/>
              <a:cs typeface="Segoe UI"/>
            </a:endParaRPr>
          </a:p>
          <a:p>
            <a:pPr marL="12700" marR="5080">
              <a:lnSpc>
                <a:spcPct val="127499"/>
              </a:lnSpc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Computing</a:t>
            </a:r>
            <a:r>
              <a:rPr sz="8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8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85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Technology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8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28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©2022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9574" y="5610796"/>
            <a:ext cx="455295" cy="8597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1050">
              <a:latin typeface="Segoe UI Semibold"/>
              <a:cs typeface="Segoe UI Semibold"/>
            </a:endParaRPr>
          </a:p>
          <a:p>
            <a:pPr marL="12700">
              <a:spcBef>
                <a:spcPts val="785"/>
              </a:spcBef>
            </a:pPr>
            <a:r>
              <a:rPr sz="85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850">
              <a:latin typeface="Segoe UI"/>
              <a:cs typeface="Segoe UI"/>
            </a:endParaRPr>
          </a:p>
          <a:p>
            <a:pPr marL="12700" marR="5080">
              <a:lnSpc>
                <a:spcPct val="170000"/>
              </a:lnSpc>
            </a:pP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serviece products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0763" y="5610797"/>
            <a:ext cx="650875" cy="1080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</a:t>
            </a:r>
            <a:r>
              <a:rPr sz="1050" b="1" spc="90" dirty="0">
                <a:solidFill>
                  <a:srgbClr val="F7F9FA"/>
                </a:solidFill>
                <a:latin typeface="Segoe UI Semibold"/>
                <a:cs typeface="Segoe UI Semibold"/>
              </a:rPr>
              <a:t> </a:t>
            </a:r>
            <a:r>
              <a:rPr sz="105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1050">
              <a:latin typeface="Segoe UI Semibold"/>
              <a:cs typeface="Segoe UI Semibold"/>
            </a:endParaRPr>
          </a:p>
          <a:p>
            <a:pPr marL="12700" marR="262255">
              <a:lnSpc>
                <a:spcPct val="170000"/>
              </a:lnSpc>
              <a:spcBef>
                <a:spcPts val="70"/>
              </a:spcBef>
            </a:pP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login register logout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715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85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21953" y="5610797"/>
            <a:ext cx="1934845" cy="639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</a:t>
            </a:r>
            <a:r>
              <a:rPr sz="1050" b="1" spc="1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5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1050">
              <a:latin typeface="Segoe UI Semibold"/>
              <a:cs typeface="Segoe UI Semibold"/>
            </a:endParaRPr>
          </a:p>
          <a:p>
            <a:pPr marL="12700" marR="5080">
              <a:lnSpc>
                <a:spcPct val="170000"/>
              </a:lnSpc>
              <a:spcBef>
                <a:spcPts val="7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85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touch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via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phone</a:t>
            </a:r>
            <a:r>
              <a:rPr sz="85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.we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waiting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call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85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97854" y="6663911"/>
            <a:ext cx="1111250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  <a:hlinkClick r:id="rId6"/>
              </a:rPr>
              <a:t>kidGames@gmail.com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97253" y="1142596"/>
            <a:ext cx="1322070" cy="1913889"/>
            <a:chOff x="2890903" y="1142595"/>
            <a:chExt cx="1322070" cy="1913889"/>
          </a:xfrm>
        </p:grpSpPr>
        <p:sp>
          <p:nvSpPr>
            <p:cNvPr id="23" name="object 23"/>
            <p:cNvSpPr/>
            <p:nvPr/>
          </p:nvSpPr>
          <p:spPr>
            <a:xfrm>
              <a:off x="2890903" y="1142595"/>
              <a:ext cx="1322070" cy="1913889"/>
            </a:xfrm>
            <a:custGeom>
              <a:avLst/>
              <a:gdLst/>
              <a:ahLst/>
              <a:cxnLst/>
              <a:rect l="l" t="t" r="r" b="b"/>
              <a:pathLst>
                <a:path w="1322070" h="1913889">
                  <a:moveTo>
                    <a:pt x="1204543" y="1913503"/>
                  </a:moveTo>
                  <a:lnTo>
                    <a:pt x="117012" y="1913503"/>
                  </a:lnTo>
                  <a:lnTo>
                    <a:pt x="105485" y="1912946"/>
                  </a:lnTo>
                  <a:lnTo>
                    <a:pt x="61797" y="1899670"/>
                  </a:lnTo>
                  <a:lnTo>
                    <a:pt x="26514" y="1870686"/>
                  </a:lnTo>
                  <a:lnTo>
                    <a:pt x="5009" y="1830406"/>
                  </a:lnTo>
                  <a:lnTo>
                    <a:pt x="0" y="1796490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1" y="34272"/>
                  </a:lnTo>
                  <a:lnTo>
                    <a:pt x="72233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69" y="556"/>
                  </a:lnTo>
                  <a:lnTo>
                    <a:pt x="1227375" y="2226"/>
                  </a:lnTo>
                  <a:lnTo>
                    <a:pt x="1238459" y="5010"/>
                  </a:lnTo>
                  <a:lnTo>
                    <a:pt x="1243679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40" y="21425"/>
                  </a:lnTo>
                  <a:lnTo>
                    <a:pt x="29460" y="49815"/>
                  </a:lnTo>
                  <a:lnTo>
                    <a:pt x="10409" y="88435"/>
                  </a:lnTo>
                  <a:lnTo>
                    <a:pt x="6882" y="109781"/>
                  </a:lnTo>
                  <a:lnTo>
                    <a:pt x="6882" y="1803721"/>
                  </a:lnTo>
                  <a:lnTo>
                    <a:pt x="18032" y="1845315"/>
                  </a:lnTo>
                  <a:lnTo>
                    <a:pt x="44252" y="1879476"/>
                  </a:lnTo>
                  <a:lnTo>
                    <a:pt x="81548" y="1901003"/>
                  </a:lnTo>
                  <a:lnTo>
                    <a:pt x="109781" y="1906619"/>
                  </a:lnTo>
                  <a:lnTo>
                    <a:pt x="1243678" y="1906619"/>
                  </a:lnTo>
                  <a:lnTo>
                    <a:pt x="1238459" y="1908492"/>
                  </a:lnTo>
                  <a:lnTo>
                    <a:pt x="1227375" y="1911275"/>
                  </a:lnTo>
                  <a:lnTo>
                    <a:pt x="1216069" y="1912946"/>
                  </a:lnTo>
                  <a:lnTo>
                    <a:pt x="1204543" y="1913503"/>
                  </a:lnTo>
                  <a:close/>
                </a:path>
                <a:path w="1322070" h="1913889">
                  <a:moveTo>
                    <a:pt x="1243678" y="1906619"/>
                  </a:moveTo>
                  <a:lnTo>
                    <a:pt x="1211774" y="1906619"/>
                  </a:lnTo>
                  <a:lnTo>
                    <a:pt x="1218936" y="1905914"/>
                  </a:lnTo>
                  <a:lnTo>
                    <a:pt x="1233120" y="1903092"/>
                  </a:lnTo>
                  <a:lnTo>
                    <a:pt x="1271739" y="1884041"/>
                  </a:lnTo>
                  <a:lnTo>
                    <a:pt x="1300129" y="1851662"/>
                  </a:lnTo>
                  <a:lnTo>
                    <a:pt x="1313967" y="1810883"/>
                  </a:lnTo>
                  <a:lnTo>
                    <a:pt x="1314672" y="1803721"/>
                  </a:lnTo>
                  <a:lnTo>
                    <a:pt x="1314672" y="109781"/>
                  </a:lnTo>
                  <a:lnTo>
                    <a:pt x="1303521" y="68187"/>
                  </a:lnTo>
                  <a:lnTo>
                    <a:pt x="1277303" y="34026"/>
                  </a:lnTo>
                  <a:lnTo>
                    <a:pt x="1240006" y="12499"/>
                  </a:lnTo>
                  <a:lnTo>
                    <a:pt x="1211774" y="6883"/>
                  </a:lnTo>
                  <a:lnTo>
                    <a:pt x="1243679" y="6883"/>
                  </a:lnTo>
                  <a:lnTo>
                    <a:pt x="1278738" y="26515"/>
                  </a:lnTo>
                  <a:lnTo>
                    <a:pt x="1307743" y="61840"/>
                  </a:lnTo>
                  <a:lnTo>
                    <a:pt x="1320998" y="105485"/>
                  </a:lnTo>
                  <a:lnTo>
                    <a:pt x="1321555" y="117012"/>
                  </a:lnTo>
                  <a:lnTo>
                    <a:pt x="1321555" y="1796490"/>
                  </a:lnTo>
                  <a:lnTo>
                    <a:pt x="1312648" y="1841268"/>
                  </a:lnTo>
                  <a:lnTo>
                    <a:pt x="1287283" y="1879230"/>
                  </a:lnTo>
                  <a:lnTo>
                    <a:pt x="1249321" y="1904595"/>
                  </a:lnTo>
                  <a:lnTo>
                    <a:pt x="1243678" y="1906619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384" y="1149478"/>
              <a:ext cx="1142595" cy="11425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980384" y="2292073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975756" y="2396386"/>
            <a:ext cx="73342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toys</a:t>
            </a:r>
            <a:r>
              <a:rPr sz="1050" b="1" spc="50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games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75755" y="2666205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3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85369" y="2736034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89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8" y="11087"/>
                </a:lnTo>
                <a:lnTo>
                  <a:pt x="14637" y="7538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7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11" y="960"/>
                </a:lnTo>
                <a:lnTo>
                  <a:pt x="439557" y="28007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17149" y="25179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11088" y="243586"/>
                </a:lnTo>
                <a:lnTo>
                  <a:pt x="7538" y="240036"/>
                </a:lnTo>
                <a:lnTo>
                  <a:pt x="4803" y="235942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87532" y="2781840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439069" y="1142596"/>
            <a:ext cx="1322070" cy="1913889"/>
            <a:chOff x="4432719" y="1142595"/>
            <a:chExt cx="1322070" cy="1913889"/>
          </a:xfrm>
        </p:grpSpPr>
        <p:sp>
          <p:nvSpPr>
            <p:cNvPr id="31" name="object 31"/>
            <p:cNvSpPr/>
            <p:nvPr/>
          </p:nvSpPr>
          <p:spPr>
            <a:xfrm>
              <a:off x="4432719" y="1142595"/>
              <a:ext cx="1322070" cy="1913889"/>
            </a:xfrm>
            <a:custGeom>
              <a:avLst/>
              <a:gdLst/>
              <a:ahLst/>
              <a:cxnLst/>
              <a:rect l="l" t="t" r="r" b="b"/>
              <a:pathLst>
                <a:path w="1322070" h="1913889">
                  <a:moveTo>
                    <a:pt x="1204543" y="1913503"/>
                  </a:moveTo>
                  <a:lnTo>
                    <a:pt x="117012" y="1913503"/>
                  </a:lnTo>
                  <a:lnTo>
                    <a:pt x="105485" y="1912946"/>
                  </a:lnTo>
                  <a:lnTo>
                    <a:pt x="61797" y="1899670"/>
                  </a:lnTo>
                  <a:lnTo>
                    <a:pt x="26514" y="1870686"/>
                  </a:lnTo>
                  <a:lnTo>
                    <a:pt x="5010" y="1830406"/>
                  </a:lnTo>
                  <a:lnTo>
                    <a:pt x="0" y="1796490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1" y="34272"/>
                  </a:lnTo>
                  <a:lnTo>
                    <a:pt x="72233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69" y="556"/>
                  </a:lnTo>
                  <a:lnTo>
                    <a:pt x="1227375" y="2226"/>
                  </a:lnTo>
                  <a:lnTo>
                    <a:pt x="1238458" y="5010"/>
                  </a:lnTo>
                  <a:lnTo>
                    <a:pt x="1243679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39" y="21425"/>
                  </a:lnTo>
                  <a:lnTo>
                    <a:pt x="29460" y="49815"/>
                  </a:lnTo>
                  <a:lnTo>
                    <a:pt x="10408" y="88435"/>
                  </a:lnTo>
                  <a:lnTo>
                    <a:pt x="6882" y="109781"/>
                  </a:lnTo>
                  <a:lnTo>
                    <a:pt x="6882" y="1803721"/>
                  </a:lnTo>
                  <a:lnTo>
                    <a:pt x="18032" y="1845315"/>
                  </a:lnTo>
                  <a:lnTo>
                    <a:pt x="44251" y="1879476"/>
                  </a:lnTo>
                  <a:lnTo>
                    <a:pt x="81548" y="1901003"/>
                  </a:lnTo>
                  <a:lnTo>
                    <a:pt x="109781" y="1906619"/>
                  </a:lnTo>
                  <a:lnTo>
                    <a:pt x="1243678" y="1906619"/>
                  </a:lnTo>
                  <a:lnTo>
                    <a:pt x="1238458" y="1908492"/>
                  </a:lnTo>
                  <a:lnTo>
                    <a:pt x="1227375" y="1911275"/>
                  </a:lnTo>
                  <a:lnTo>
                    <a:pt x="1216069" y="1912946"/>
                  </a:lnTo>
                  <a:lnTo>
                    <a:pt x="1204543" y="1913503"/>
                  </a:lnTo>
                  <a:close/>
                </a:path>
                <a:path w="1322070" h="1913889">
                  <a:moveTo>
                    <a:pt x="1243678" y="1906619"/>
                  </a:moveTo>
                  <a:lnTo>
                    <a:pt x="1211774" y="1906619"/>
                  </a:lnTo>
                  <a:lnTo>
                    <a:pt x="1218935" y="1905914"/>
                  </a:lnTo>
                  <a:lnTo>
                    <a:pt x="1233119" y="1903092"/>
                  </a:lnTo>
                  <a:lnTo>
                    <a:pt x="1271739" y="1884041"/>
                  </a:lnTo>
                  <a:lnTo>
                    <a:pt x="1300129" y="1851662"/>
                  </a:lnTo>
                  <a:lnTo>
                    <a:pt x="1313966" y="1810883"/>
                  </a:lnTo>
                  <a:lnTo>
                    <a:pt x="1314672" y="1803721"/>
                  </a:lnTo>
                  <a:lnTo>
                    <a:pt x="1314672" y="109781"/>
                  </a:lnTo>
                  <a:lnTo>
                    <a:pt x="1303521" y="68187"/>
                  </a:lnTo>
                  <a:lnTo>
                    <a:pt x="1277302" y="34026"/>
                  </a:lnTo>
                  <a:lnTo>
                    <a:pt x="1240006" y="12499"/>
                  </a:lnTo>
                  <a:lnTo>
                    <a:pt x="1211774" y="6883"/>
                  </a:lnTo>
                  <a:lnTo>
                    <a:pt x="1243679" y="6883"/>
                  </a:lnTo>
                  <a:lnTo>
                    <a:pt x="1278738" y="26515"/>
                  </a:lnTo>
                  <a:lnTo>
                    <a:pt x="1307742" y="61840"/>
                  </a:lnTo>
                  <a:lnTo>
                    <a:pt x="1320999" y="105485"/>
                  </a:lnTo>
                  <a:lnTo>
                    <a:pt x="1321556" y="117012"/>
                  </a:lnTo>
                  <a:lnTo>
                    <a:pt x="1321556" y="1796490"/>
                  </a:lnTo>
                  <a:lnTo>
                    <a:pt x="1312648" y="1841268"/>
                  </a:lnTo>
                  <a:lnTo>
                    <a:pt x="1287283" y="1879230"/>
                  </a:lnTo>
                  <a:lnTo>
                    <a:pt x="1249321" y="1904595"/>
                  </a:lnTo>
                  <a:lnTo>
                    <a:pt x="1243678" y="1906619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2200" y="1149478"/>
              <a:ext cx="1142595" cy="11081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22199" y="2257658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17571" y="2361971"/>
            <a:ext cx="89852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cartoon</a:t>
            </a:r>
            <a:r>
              <a:rPr sz="1050" b="1" spc="13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game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17570" y="2631789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7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27184" y="2694735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89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7" y="11087"/>
                </a:lnTo>
                <a:lnTo>
                  <a:pt x="14637" y="7537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6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10" y="960"/>
                </a:lnTo>
                <a:lnTo>
                  <a:pt x="437636" y="23369"/>
                </a:lnTo>
                <a:lnTo>
                  <a:pt x="439557" y="28007"/>
                </a:lnTo>
                <a:lnTo>
                  <a:pt x="440518" y="32836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17148" y="25179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32836" y="254674"/>
                </a:lnTo>
                <a:lnTo>
                  <a:pt x="28007" y="253713"/>
                </a:lnTo>
                <a:lnTo>
                  <a:pt x="23369" y="251792"/>
                </a:lnTo>
                <a:lnTo>
                  <a:pt x="18731" y="249871"/>
                </a:lnTo>
                <a:lnTo>
                  <a:pt x="14637" y="247136"/>
                </a:lnTo>
                <a:lnTo>
                  <a:pt x="11087" y="243586"/>
                </a:lnTo>
                <a:lnTo>
                  <a:pt x="7538" y="240036"/>
                </a:lnTo>
                <a:lnTo>
                  <a:pt x="4802" y="235942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29347" y="2740542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980884" y="1142596"/>
            <a:ext cx="1322070" cy="1913889"/>
            <a:chOff x="5974534" y="1142595"/>
            <a:chExt cx="1322070" cy="1913889"/>
          </a:xfrm>
        </p:grpSpPr>
        <p:sp>
          <p:nvSpPr>
            <p:cNvPr id="39" name="object 39"/>
            <p:cNvSpPr/>
            <p:nvPr/>
          </p:nvSpPr>
          <p:spPr>
            <a:xfrm>
              <a:off x="5974534" y="1142595"/>
              <a:ext cx="1322070" cy="1913889"/>
            </a:xfrm>
            <a:custGeom>
              <a:avLst/>
              <a:gdLst/>
              <a:ahLst/>
              <a:cxnLst/>
              <a:rect l="l" t="t" r="r" b="b"/>
              <a:pathLst>
                <a:path w="1322070" h="1913889">
                  <a:moveTo>
                    <a:pt x="1204543" y="1913503"/>
                  </a:moveTo>
                  <a:lnTo>
                    <a:pt x="117012" y="1913503"/>
                  </a:lnTo>
                  <a:lnTo>
                    <a:pt x="105485" y="1912946"/>
                  </a:lnTo>
                  <a:lnTo>
                    <a:pt x="61796" y="1899670"/>
                  </a:lnTo>
                  <a:lnTo>
                    <a:pt x="26514" y="1870686"/>
                  </a:lnTo>
                  <a:lnTo>
                    <a:pt x="5009" y="1830406"/>
                  </a:lnTo>
                  <a:lnTo>
                    <a:pt x="0" y="1796490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1" y="34272"/>
                  </a:lnTo>
                  <a:lnTo>
                    <a:pt x="72233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69" y="556"/>
                  </a:lnTo>
                  <a:lnTo>
                    <a:pt x="1227375" y="2226"/>
                  </a:lnTo>
                  <a:lnTo>
                    <a:pt x="1238459" y="5010"/>
                  </a:lnTo>
                  <a:lnTo>
                    <a:pt x="1243680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39" y="21425"/>
                  </a:lnTo>
                  <a:lnTo>
                    <a:pt x="29460" y="49815"/>
                  </a:lnTo>
                  <a:lnTo>
                    <a:pt x="10408" y="88435"/>
                  </a:lnTo>
                  <a:lnTo>
                    <a:pt x="6882" y="109781"/>
                  </a:lnTo>
                  <a:lnTo>
                    <a:pt x="6882" y="1803721"/>
                  </a:lnTo>
                  <a:lnTo>
                    <a:pt x="18032" y="1845315"/>
                  </a:lnTo>
                  <a:lnTo>
                    <a:pt x="44251" y="1879476"/>
                  </a:lnTo>
                  <a:lnTo>
                    <a:pt x="81548" y="1901003"/>
                  </a:lnTo>
                  <a:lnTo>
                    <a:pt x="109781" y="1906619"/>
                  </a:lnTo>
                  <a:lnTo>
                    <a:pt x="1243679" y="1906619"/>
                  </a:lnTo>
                  <a:lnTo>
                    <a:pt x="1238459" y="1908492"/>
                  </a:lnTo>
                  <a:lnTo>
                    <a:pt x="1227375" y="1911275"/>
                  </a:lnTo>
                  <a:lnTo>
                    <a:pt x="1216069" y="1912946"/>
                  </a:lnTo>
                  <a:lnTo>
                    <a:pt x="1204543" y="1913503"/>
                  </a:lnTo>
                  <a:close/>
                </a:path>
                <a:path w="1322070" h="1913889">
                  <a:moveTo>
                    <a:pt x="1243679" y="1906619"/>
                  </a:moveTo>
                  <a:lnTo>
                    <a:pt x="1211774" y="1906619"/>
                  </a:lnTo>
                  <a:lnTo>
                    <a:pt x="1218936" y="1905914"/>
                  </a:lnTo>
                  <a:lnTo>
                    <a:pt x="1233119" y="1903092"/>
                  </a:lnTo>
                  <a:lnTo>
                    <a:pt x="1271739" y="1884041"/>
                  </a:lnTo>
                  <a:lnTo>
                    <a:pt x="1300129" y="1851662"/>
                  </a:lnTo>
                  <a:lnTo>
                    <a:pt x="1313967" y="1810883"/>
                  </a:lnTo>
                  <a:lnTo>
                    <a:pt x="1314671" y="1803721"/>
                  </a:lnTo>
                  <a:lnTo>
                    <a:pt x="1314671" y="109781"/>
                  </a:lnTo>
                  <a:lnTo>
                    <a:pt x="1303522" y="68187"/>
                  </a:lnTo>
                  <a:lnTo>
                    <a:pt x="1277302" y="34026"/>
                  </a:lnTo>
                  <a:lnTo>
                    <a:pt x="1240006" y="12499"/>
                  </a:lnTo>
                  <a:lnTo>
                    <a:pt x="1211774" y="6883"/>
                  </a:lnTo>
                  <a:lnTo>
                    <a:pt x="1243680" y="6883"/>
                  </a:lnTo>
                  <a:lnTo>
                    <a:pt x="1278739" y="26515"/>
                  </a:lnTo>
                  <a:lnTo>
                    <a:pt x="1307743" y="61840"/>
                  </a:lnTo>
                  <a:lnTo>
                    <a:pt x="1320999" y="105485"/>
                  </a:lnTo>
                  <a:lnTo>
                    <a:pt x="1321556" y="117012"/>
                  </a:lnTo>
                  <a:lnTo>
                    <a:pt x="1321556" y="1796490"/>
                  </a:lnTo>
                  <a:lnTo>
                    <a:pt x="1312649" y="1841268"/>
                  </a:lnTo>
                  <a:lnTo>
                    <a:pt x="1287283" y="1879230"/>
                  </a:lnTo>
                  <a:lnTo>
                    <a:pt x="1249322" y="1904595"/>
                  </a:lnTo>
                  <a:lnTo>
                    <a:pt x="1243679" y="1906619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4015" y="1149478"/>
              <a:ext cx="1142595" cy="114259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064015" y="2292073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059387" y="2396386"/>
            <a:ext cx="81343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puzzle</a:t>
            </a:r>
            <a:r>
              <a:rPr sz="1050" b="1" spc="9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game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59386" y="2666205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3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44" name="object 44">
            <a:hlinkClick r:id="" action="ppaction://hlinkshowjump?jump=nextslide"/>
          </p:cNvPr>
          <p:cNvSpPr/>
          <p:nvPr/>
        </p:nvSpPr>
        <p:spPr>
          <a:xfrm>
            <a:off x="6769000" y="2736034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90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7" y="11087"/>
                </a:lnTo>
                <a:lnTo>
                  <a:pt x="14637" y="7538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6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2" y="0"/>
                </a:lnTo>
                <a:lnTo>
                  <a:pt x="412511" y="960"/>
                </a:lnTo>
                <a:lnTo>
                  <a:pt x="417148" y="2881"/>
                </a:lnTo>
                <a:lnTo>
                  <a:pt x="421786" y="4802"/>
                </a:lnTo>
                <a:lnTo>
                  <a:pt x="425880" y="7538"/>
                </a:lnTo>
                <a:lnTo>
                  <a:pt x="429430" y="11087"/>
                </a:lnTo>
                <a:lnTo>
                  <a:pt x="432980" y="14637"/>
                </a:lnTo>
                <a:lnTo>
                  <a:pt x="435715" y="18731"/>
                </a:lnTo>
                <a:lnTo>
                  <a:pt x="437636" y="23369"/>
                </a:lnTo>
                <a:lnTo>
                  <a:pt x="439557" y="28007"/>
                </a:lnTo>
                <a:lnTo>
                  <a:pt x="440518" y="32836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40518" y="221837"/>
                </a:lnTo>
                <a:lnTo>
                  <a:pt x="439557" y="226666"/>
                </a:lnTo>
                <a:lnTo>
                  <a:pt x="437636" y="231304"/>
                </a:lnTo>
                <a:lnTo>
                  <a:pt x="435715" y="235942"/>
                </a:lnTo>
                <a:lnTo>
                  <a:pt x="417148" y="251792"/>
                </a:lnTo>
                <a:lnTo>
                  <a:pt x="412511" y="253714"/>
                </a:lnTo>
                <a:lnTo>
                  <a:pt x="407682" y="254674"/>
                </a:lnTo>
                <a:lnTo>
                  <a:pt x="402662" y="254674"/>
                </a:lnTo>
                <a:lnTo>
                  <a:pt x="37857" y="254674"/>
                </a:lnTo>
                <a:lnTo>
                  <a:pt x="11087" y="243586"/>
                </a:lnTo>
                <a:lnTo>
                  <a:pt x="7538" y="240036"/>
                </a:lnTo>
                <a:lnTo>
                  <a:pt x="4802" y="235942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871162" y="2781840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 dirty="0">
              <a:latin typeface="Segoe UI"/>
              <a:cs typeface="Segoe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22700" y="1142596"/>
            <a:ext cx="1322070" cy="1913889"/>
            <a:chOff x="7516350" y="1142595"/>
            <a:chExt cx="1322070" cy="1913889"/>
          </a:xfrm>
        </p:grpSpPr>
        <p:sp>
          <p:nvSpPr>
            <p:cNvPr id="47" name="object 47"/>
            <p:cNvSpPr/>
            <p:nvPr/>
          </p:nvSpPr>
          <p:spPr>
            <a:xfrm>
              <a:off x="7516350" y="1142595"/>
              <a:ext cx="1322070" cy="1913889"/>
            </a:xfrm>
            <a:custGeom>
              <a:avLst/>
              <a:gdLst/>
              <a:ahLst/>
              <a:cxnLst/>
              <a:rect l="l" t="t" r="r" b="b"/>
              <a:pathLst>
                <a:path w="1322070" h="1913889">
                  <a:moveTo>
                    <a:pt x="1204543" y="1913503"/>
                  </a:moveTo>
                  <a:lnTo>
                    <a:pt x="117013" y="1913503"/>
                  </a:lnTo>
                  <a:lnTo>
                    <a:pt x="105485" y="1912946"/>
                  </a:lnTo>
                  <a:lnTo>
                    <a:pt x="61796" y="1899670"/>
                  </a:lnTo>
                  <a:lnTo>
                    <a:pt x="26514" y="1870686"/>
                  </a:lnTo>
                  <a:lnTo>
                    <a:pt x="5009" y="1830406"/>
                  </a:lnTo>
                  <a:lnTo>
                    <a:pt x="0" y="1796490"/>
                  </a:lnTo>
                  <a:lnTo>
                    <a:pt x="0" y="117012"/>
                  </a:lnTo>
                  <a:lnTo>
                    <a:pt x="8905" y="72233"/>
                  </a:lnTo>
                  <a:lnTo>
                    <a:pt x="34271" y="34272"/>
                  </a:lnTo>
                  <a:lnTo>
                    <a:pt x="72233" y="8906"/>
                  </a:lnTo>
                  <a:lnTo>
                    <a:pt x="117013" y="0"/>
                  </a:lnTo>
                  <a:lnTo>
                    <a:pt x="1204543" y="0"/>
                  </a:lnTo>
                  <a:lnTo>
                    <a:pt x="1216069" y="556"/>
                  </a:lnTo>
                  <a:lnTo>
                    <a:pt x="1227375" y="2226"/>
                  </a:lnTo>
                  <a:lnTo>
                    <a:pt x="1238459" y="5010"/>
                  </a:lnTo>
                  <a:lnTo>
                    <a:pt x="1243680" y="6883"/>
                  </a:lnTo>
                  <a:lnTo>
                    <a:pt x="109780" y="6883"/>
                  </a:lnTo>
                  <a:lnTo>
                    <a:pt x="102618" y="7588"/>
                  </a:lnTo>
                  <a:lnTo>
                    <a:pt x="61840" y="21425"/>
                  </a:lnTo>
                  <a:lnTo>
                    <a:pt x="29458" y="49815"/>
                  </a:lnTo>
                  <a:lnTo>
                    <a:pt x="10408" y="88435"/>
                  </a:lnTo>
                  <a:lnTo>
                    <a:pt x="6882" y="109781"/>
                  </a:lnTo>
                  <a:lnTo>
                    <a:pt x="6882" y="1803721"/>
                  </a:lnTo>
                  <a:lnTo>
                    <a:pt x="18031" y="1845315"/>
                  </a:lnTo>
                  <a:lnTo>
                    <a:pt x="44251" y="1879476"/>
                  </a:lnTo>
                  <a:lnTo>
                    <a:pt x="81547" y="1901003"/>
                  </a:lnTo>
                  <a:lnTo>
                    <a:pt x="109780" y="1906619"/>
                  </a:lnTo>
                  <a:lnTo>
                    <a:pt x="1243678" y="1906619"/>
                  </a:lnTo>
                  <a:lnTo>
                    <a:pt x="1238458" y="1908492"/>
                  </a:lnTo>
                  <a:lnTo>
                    <a:pt x="1227374" y="1911275"/>
                  </a:lnTo>
                  <a:lnTo>
                    <a:pt x="1216069" y="1912946"/>
                  </a:lnTo>
                  <a:lnTo>
                    <a:pt x="1204543" y="1913503"/>
                  </a:lnTo>
                  <a:close/>
                </a:path>
                <a:path w="1322070" h="1913889">
                  <a:moveTo>
                    <a:pt x="1243678" y="1906619"/>
                  </a:moveTo>
                  <a:lnTo>
                    <a:pt x="1211774" y="1906619"/>
                  </a:lnTo>
                  <a:lnTo>
                    <a:pt x="1218935" y="1905914"/>
                  </a:lnTo>
                  <a:lnTo>
                    <a:pt x="1233119" y="1903092"/>
                  </a:lnTo>
                  <a:lnTo>
                    <a:pt x="1271739" y="1884041"/>
                  </a:lnTo>
                  <a:lnTo>
                    <a:pt x="1300128" y="1851662"/>
                  </a:lnTo>
                  <a:lnTo>
                    <a:pt x="1313966" y="1810883"/>
                  </a:lnTo>
                  <a:lnTo>
                    <a:pt x="1314671" y="1803721"/>
                  </a:lnTo>
                  <a:lnTo>
                    <a:pt x="1314671" y="109781"/>
                  </a:lnTo>
                  <a:lnTo>
                    <a:pt x="1303521" y="68187"/>
                  </a:lnTo>
                  <a:lnTo>
                    <a:pt x="1277302" y="34026"/>
                  </a:lnTo>
                  <a:lnTo>
                    <a:pt x="1240005" y="12499"/>
                  </a:lnTo>
                  <a:lnTo>
                    <a:pt x="1211774" y="6883"/>
                  </a:lnTo>
                  <a:lnTo>
                    <a:pt x="1243680" y="6883"/>
                  </a:lnTo>
                  <a:lnTo>
                    <a:pt x="1278739" y="26515"/>
                  </a:lnTo>
                  <a:lnTo>
                    <a:pt x="1307743" y="61840"/>
                  </a:lnTo>
                  <a:lnTo>
                    <a:pt x="1320999" y="105485"/>
                  </a:lnTo>
                  <a:lnTo>
                    <a:pt x="1321556" y="117012"/>
                  </a:lnTo>
                  <a:lnTo>
                    <a:pt x="1321556" y="1796490"/>
                  </a:lnTo>
                  <a:lnTo>
                    <a:pt x="1312647" y="1841268"/>
                  </a:lnTo>
                  <a:lnTo>
                    <a:pt x="1287282" y="1879230"/>
                  </a:lnTo>
                  <a:lnTo>
                    <a:pt x="1249321" y="1904595"/>
                  </a:lnTo>
                  <a:lnTo>
                    <a:pt x="1243678" y="1906619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5831" y="1149478"/>
              <a:ext cx="1142595" cy="114259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05830" y="2292073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601202" y="2396386"/>
            <a:ext cx="87312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simple</a:t>
            </a:r>
            <a:r>
              <a:rPr sz="1050" b="1" spc="9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puzzle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01201" y="2666205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4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52" name="object 52">
            <a:hlinkClick r:id="" action="ppaction://hlinkshowjump?jump=nextslide"/>
          </p:cNvPr>
          <p:cNvSpPr/>
          <p:nvPr/>
        </p:nvSpPr>
        <p:spPr>
          <a:xfrm>
            <a:off x="8310815" y="2736034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90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8" y="11087"/>
                </a:lnTo>
                <a:lnTo>
                  <a:pt x="14638" y="7538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7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10" y="960"/>
                </a:lnTo>
                <a:lnTo>
                  <a:pt x="439558" y="28007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17148" y="25179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2881" y="231304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412978" y="2781840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064515" y="1142596"/>
            <a:ext cx="1322070" cy="1913889"/>
            <a:chOff x="9058165" y="1142595"/>
            <a:chExt cx="1322070" cy="1913889"/>
          </a:xfrm>
        </p:grpSpPr>
        <p:sp>
          <p:nvSpPr>
            <p:cNvPr id="55" name="object 55"/>
            <p:cNvSpPr/>
            <p:nvPr/>
          </p:nvSpPr>
          <p:spPr>
            <a:xfrm>
              <a:off x="9058165" y="1142595"/>
              <a:ext cx="1322070" cy="1913889"/>
            </a:xfrm>
            <a:custGeom>
              <a:avLst/>
              <a:gdLst/>
              <a:ahLst/>
              <a:cxnLst/>
              <a:rect l="l" t="t" r="r" b="b"/>
              <a:pathLst>
                <a:path w="1322070" h="1913889">
                  <a:moveTo>
                    <a:pt x="1204543" y="1913503"/>
                  </a:moveTo>
                  <a:lnTo>
                    <a:pt x="117013" y="1913503"/>
                  </a:lnTo>
                  <a:lnTo>
                    <a:pt x="105485" y="1912946"/>
                  </a:lnTo>
                  <a:lnTo>
                    <a:pt x="61797" y="1899670"/>
                  </a:lnTo>
                  <a:lnTo>
                    <a:pt x="26514" y="1870686"/>
                  </a:lnTo>
                  <a:lnTo>
                    <a:pt x="5009" y="1830406"/>
                  </a:lnTo>
                  <a:lnTo>
                    <a:pt x="0" y="1796490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2" y="34272"/>
                  </a:lnTo>
                  <a:lnTo>
                    <a:pt x="72233" y="8906"/>
                  </a:lnTo>
                  <a:lnTo>
                    <a:pt x="117013" y="0"/>
                  </a:lnTo>
                  <a:lnTo>
                    <a:pt x="1204543" y="0"/>
                  </a:lnTo>
                  <a:lnTo>
                    <a:pt x="1216069" y="556"/>
                  </a:lnTo>
                  <a:lnTo>
                    <a:pt x="1227374" y="2226"/>
                  </a:lnTo>
                  <a:lnTo>
                    <a:pt x="1238458" y="5010"/>
                  </a:lnTo>
                  <a:lnTo>
                    <a:pt x="1243678" y="6883"/>
                  </a:lnTo>
                  <a:lnTo>
                    <a:pt x="109780" y="6883"/>
                  </a:lnTo>
                  <a:lnTo>
                    <a:pt x="102618" y="7588"/>
                  </a:lnTo>
                  <a:lnTo>
                    <a:pt x="61839" y="21425"/>
                  </a:lnTo>
                  <a:lnTo>
                    <a:pt x="29459" y="49815"/>
                  </a:lnTo>
                  <a:lnTo>
                    <a:pt x="10409" y="88435"/>
                  </a:lnTo>
                  <a:lnTo>
                    <a:pt x="6882" y="109781"/>
                  </a:lnTo>
                  <a:lnTo>
                    <a:pt x="6882" y="1803721"/>
                  </a:lnTo>
                  <a:lnTo>
                    <a:pt x="18031" y="1845315"/>
                  </a:lnTo>
                  <a:lnTo>
                    <a:pt x="44251" y="1879476"/>
                  </a:lnTo>
                  <a:lnTo>
                    <a:pt x="81546" y="1901003"/>
                  </a:lnTo>
                  <a:lnTo>
                    <a:pt x="109780" y="1906619"/>
                  </a:lnTo>
                  <a:lnTo>
                    <a:pt x="1243677" y="1906619"/>
                  </a:lnTo>
                  <a:lnTo>
                    <a:pt x="1238458" y="1908492"/>
                  </a:lnTo>
                  <a:lnTo>
                    <a:pt x="1227374" y="1911275"/>
                  </a:lnTo>
                  <a:lnTo>
                    <a:pt x="1216069" y="1912946"/>
                  </a:lnTo>
                  <a:lnTo>
                    <a:pt x="1204543" y="1913503"/>
                  </a:lnTo>
                  <a:close/>
                </a:path>
                <a:path w="1322070" h="1913889">
                  <a:moveTo>
                    <a:pt x="1243677" y="1906619"/>
                  </a:moveTo>
                  <a:lnTo>
                    <a:pt x="1211774" y="1906619"/>
                  </a:lnTo>
                  <a:lnTo>
                    <a:pt x="1218935" y="1905914"/>
                  </a:lnTo>
                  <a:lnTo>
                    <a:pt x="1233119" y="1903092"/>
                  </a:lnTo>
                  <a:lnTo>
                    <a:pt x="1271739" y="1884041"/>
                  </a:lnTo>
                  <a:lnTo>
                    <a:pt x="1300128" y="1851662"/>
                  </a:lnTo>
                  <a:lnTo>
                    <a:pt x="1313966" y="1810883"/>
                  </a:lnTo>
                  <a:lnTo>
                    <a:pt x="1314672" y="1803721"/>
                  </a:lnTo>
                  <a:lnTo>
                    <a:pt x="1314672" y="109781"/>
                  </a:lnTo>
                  <a:lnTo>
                    <a:pt x="1303521" y="68187"/>
                  </a:lnTo>
                  <a:lnTo>
                    <a:pt x="1277302" y="34026"/>
                  </a:lnTo>
                  <a:lnTo>
                    <a:pt x="1240006" y="12499"/>
                  </a:lnTo>
                  <a:lnTo>
                    <a:pt x="1211774" y="6883"/>
                  </a:lnTo>
                  <a:lnTo>
                    <a:pt x="1243678" y="6883"/>
                  </a:lnTo>
                  <a:lnTo>
                    <a:pt x="1278738" y="26515"/>
                  </a:lnTo>
                  <a:lnTo>
                    <a:pt x="1307742" y="61840"/>
                  </a:lnTo>
                  <a:lnTo>
                    <a:pt x="1320999" y="105485"/>
                  </a:lnTo>
                  <a:lnTo>
                    <a:pt x="1321556" y="117012"/>
                  </a:lnTo>
                  <a:lnTo>
                    <a:pt x="1321556" y="1796490"/>
                  </a:lnTo>
                  <a:lnTo>
                    <a:pt x="1312647" y="1841268"/>
                  </a:lnTo>
                  <a:lnTo>
                    <a:pt x="1287282" y="1879230"/>
                  </a:lnTo>
                  <a:lnTo>
                    <a:pt x="1249320" y="1904595"/>
                  </a:lnTo>
                  <a:lnTo>
                    <a:pt x="1243677" y="1906619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7646" y="1149478"/>
              <a:ext cx="1142595" cy="115636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147646" y="2305840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143017" y="2410152"/>
            <a:ext cx="82296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simple</a:t>
            </a:r>
            <a:r>
              <a:rPr sz="1050" b="1" spc="9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game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43017" y="2679971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3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852630" y="2749800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90" h="255269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1" y="18731"/>
                </a:lnTo>
                <a:lnTo>
                  <a:pt x="7537" y="14637"/>
                </a:lnTo>
                <a:lnTo>
                  <a:pt x="11087" y="11087"/>
                </a:lnTo>
                <a:lnTo>
                  <a:pt x="14636" y="7538"/>
                </a:lnTo>
                <a:lnTo>
                  <a:pt x="18730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6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09" y="960"/>
                </a:lnTo>
                <a:lnTo>
                  <a:pt x="439557" y="28007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40518" y="221837"/>
                </a:lnTo>
                <a:lnTo>
                  <a:pt x="439557" y="226666"/>
                </a:lnTo>
                <a:lnTo>
                  <a:pt x="437635" y="231304"/>
                </a:lnTo>
                <a:lnTo>
                  <a:pt x="435715" y="23594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32836" y="254674"/>
                </a:lnTo>
                <a:lnTo>
                  <a:pt x="28007" y="253714"/>
                </a:lnTo>
                <a:lnTo>
                  <a:pt x="23369" y="251792"/>
                </a:lnTo>
                <a:lnTo>
                  <a:pt x="18730" y="249871"/>
                </a:lnTo>
                <a:lnTo>
                  <a:pt x="14636" y="247136"/>
                </a:lnTo>
                <a:lnTo>
                  <a:pt x="11087" y="243586"/>
                </a:lnTo>
                <a:lnTo>
                  <a:pt x="7537" y="240036"/>
                </a:lnTo>
                <a:lnTo>
                  <a:pt x="4801" y="235942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954794" y="2795606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897253" y="3276358"/>
            <a:ext cx="1322070" cy="1906905"/>
            <a:chOff x="2890903" y="3276357"/>
            <a:chExt cx="1322070" cy="1906905"/>
          </a:xfrm>
        </p:grpSpPr>
        <p:sp>
          <p:nvSpPr>
            <p:cNvPr id="63" name="object 63"/>
            <p:cNvSpPr/>
            <p:nvPr/>
          </p:nvSpPr>
          <p:spPr>
            <a:xfrm>
              <a:off x="2890903" y="3276357"/>
              <a:ext cx="1322070" cy="1906905"/>
            </a:xfrm>
            <a:custGeom>
              <a:avLst/>
              <a:gdLst/>
              <a:ahLst/>
              <a:cxnLst/>
              <a:rect l="l" t="t" r="r" b="b"/>
              <a:pathLst>
                <a:path w="1322070" h="1906904">
                  <a:moveTo>
                    <a:pt x="1204543" y="1906619"/>
                  </a:moveTo>
                  <a:lnTo>
                    <a:pt x="117012" y="1906619"/>
                  </a:lnTo>
                  <a:lnTo>
                    <a:pt x="105485" y="1906062"/>
                  </a:lnTo>
                  <a:lnTo>
                    <a:pt x="61797" y="1892786"/>
                  </a:lnTo>
                  <a:lnTo>
                    <a:pt x="26514" y="1863802"/>
                  </a:lnTo>
                  <a:lnTo>
                    <a:pt x="5009" y="1823522"/>
                  </a:lnTo>
                  <a:lnTo>
                    <a:pt x="0" y="1789607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2" y="34271"/>
                  </a:lnTo>
                  <a:lnTo>
                    <a:pt x="72234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70" y="556"/>
                  </a:lnTo>
                  <a:lnTo>
                    <a:pt x="1227375" y="2226"/>
                  </a:lnTo>
                  <a:lnTo>
                    <a:pt x="1238459" y="5010"/>
                  </a:lnTo>
                  <a:lnTo>
                    <a:pt x="1243680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40" y="21425"/>
                  </a:lnTo>
                  <a:lnTo>
                    <a:pt x="29460" y="49815"/>
                  </a:lnTo>
                  <a:lnTo>
                    <a:pt x="10409" y="88434"/>
                  </a:lnTo>
                  <a:lnTo>
                    <a:pt x="6882" y="109781"/>
                  </a:lnTo>
                  <a:lnTo>
                    <a:pt x="6882" y="1796838"/>
                  </a:lnTo>
                  <a:lnTo>
                    <a:pt x="18032" y="1838432"/>
                  </a:lnTo>
                  <a:lnTo>
                    <a:pt x="44252" y="1872593"/>
                  </a:lnTo>
                  <a:lnTo>
                    <a:pt x="81548" y="1894120"/>
                  </a:lnTo>
                  <a:lnTo>
                    <a:pt x="109781" y="1899736"/>
                  </a:lnTo>
                  <a:lnTo>
                    <a:pt x="1243679" y="1899736"/>
                  </a:lnTo>
                  <a:lnTo>
                    <a:pt x="1238459" y="1901609"/>
                  </a:lnTo>
                  <a:lnTo>
                    <a:pt x="1227375" y="1904392"/>
                  </a:lnTo>
                  <a:lnTo>
                    <a:pt x="1216069" y="1906062"/>
                  </a:lnTo>
                  <a:lnTo>
                    <a:pt x="1204543" y="1906619"/>
                  </a:lnTo>
                  <a:close/>
                </a:path>
                <a:path w="1322070" h="1906904">
                  <a:moveTo>
                    <a:pt x="1243679" y="1899736"/>
                  </a:moveTo>
                  <a:lnTo>
                    <a:pt x="1211774" y="1899736"/>
                  </a:lnTo>
                  <a:lnTo>
                    <a:pt x="1218936" y="1899031"/>
                  </a:lnTo>
                  <a:lnTo>
                    <a:pt x="1233120" y="1896209"/>
                  </a:lnTo>
                  <a:lnTo>
                    <a:pt x="1271739" y="1877158"/>
                  </a:lnTo>
                  <a:lnTo>
                    <a:pt x="1300129" y="1844778"/>
                  </a:lnTo>
                  <a:lnTo>
                    <a:pt x="1313967" y="1803999"/>
                  </a:lnTo>
                  <a:lnTo>
                    <a:pt x="1314672" y="1796838"/>
                  </a:lnTo>
                  <a:lnTo>
                    <a:pt x="1314672" y="109781"/>
                  </a:lnTo>
                  <a:lnTo>
                    <a:pt x="1303521" y="68186"/>
                  </a:lnTo>
                  <a:lnTo>
                    <a:pt x="1277303" y="34025"/>
                  </a:lnTo>
                  <a:lnTo>
                    <a:pt x="1240006" y="12498"/>
                  </a:lnTo>
                  <a:lnTo>
                    <a:pt x="1211774" y="6883"/>
                  </a:lnTo>
                  <a:lnTo>
                    <a:pt x="1243680" y="6883"/>
                  </a:lnTo>
                  <a:lnTo>
                    <a:pt x="1278739" y="26514"/>
                  </a:lnTo>
                  <a:lnTo>
                    <a:pt x="1307743" y="61839"/>
                  </a:lnTo>
                  <a:lnTo>
                    <a:pt x="1320998" y="105485"/>
                  </a:lnTo>
                  <a:lnTo>
                    <a:pt x="1321555" y="1789607"/>
                  </a:lnTo>
                  <a:lnTo>
                    <a:pt x="1320998" y="1801133"/>
                  </a:lnTo>
                  <a:lnTo>
                    <a:pt x="1307722" y="1844821"/>
                  </a:lnTo>
                  <a:lnTo>
                    <a:pt x="1278738" y="1880104"/>
                  </a:lnTo>
                  <a:lnTo>
                    <a:pt x="1249321" y="1897712"/>
                  </a:lnTo>
                  <a:lnTo>
                    <a:pt x="1243679" y="1899736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384" y="3283241"/>
              <a:ext cx="1142595" cy="114259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80384" y="4425836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975756" y="4530149"/>
            <a:ext cx="77152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funny</a:t>
            </a:r>
            <a:r>
              <a:rPr sz="1050" b="1" spc="8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game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975755" y="4799967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4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685369" y="4869796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89" h="255270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8" y="11087"/>
                </a:lnTo>
                <a:lnTo>
                  <a:pt x="14637" y="7537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7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11" y="960"/>
                </a:lnTo>
                <a:lnTo>
                  <a:pt x="417149" y="2881"/>
                </a:lnTo>
                <a:lnTo>
                  <a:pt x="421786" y="4802"/>
                </a:lnTo>
                <a:lnTo>
                  <a:pt x="425880" y="7537"/>
                </a:lnTo>
                <a:lnTo>
                  <a:pt x="429430" y="11087"/>
                </a:lnTo>
                <a:lnTo>
                  <a:pt x="432980" y="14637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40518" y="221837"/>
                </a:lnTo>
                <a:lnTo>
                  <a:pt x="439557" y="226666"/>
                </a:lnTo>
                <a:lnTo>
                  <a:pt x="437636" y="231304"/>
                </a:lnTo>
                <a:lnTo>
                  <a:pt x="435715" y="23594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787532" y="4915603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439069" y="3276358"/>
            <a:ext cx="1322070" cy="1906905"/>
            <a:chOff x="4432719" y="3276357"/>
            <a:chExt cx="1322070" cy="1906905"/>
          </a:xfrm>
        </p:grpSpPr>
        <p:sp>
          <p:nvSpPr>
            <p:cNvPr id="71" name="object 71"/>
            <p:cNvSpPr/>
            <p:nvPr/>
          </p:nvSpPr>
          <p:spPr>
            <a:xfrm>
              <a:off x="4432719" y="3276357"/>
              <a:ext cx="1322070" cy="1906905"/>
            </a:xfrm>
            <a:custGeom>
              <a:avLst/>
              <a:gdLst/>
              <a:ahLst/>
              <a:cxnLst/>
              <a:rect l="l" t="t" r="r" b="b"/>
              <a:pathLst>
                <a:path w="1322070" h="1906904">
                  <a:moveTo>
                    <a:pt x="1204543" y="1906619"/>
                  </a:moveTo>
                  <a:lnTo>
                    <a:pt x="117012" y="1906619"/>
                  </a:lnTo>
                  <a:lnTo>
                    <a:pt x="105485" y="1906062"/>
                  </a:lnTo>
                  <a:lnTo>
                    <a:pt x="61797" y="1892786"/>
                  </a:lnTo>
                  <a:lnTo>
                    <a:pt x="26514" y="1863802"/>
                  </a:lnTo>
                  <a:lnTo>
                    <a:pt x="5010" y="1823522"/>
                  </a:lnTo>
                  <a:lnTo>
                    <a:pt x="0" y="1789607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2" y="34271"/>
                  </a:lnTo>
                  <a:lnTo>
                    <a:pt x="72234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70" y="556"/>
                  </a:lnTo>
                  <a:lnTo>
                    <a:pt x="1227375" y="2226"/>
                  </a:lnTo>
                  <a:lnTo>
                    <a:pt x="1238459" y="5010"/>
                  </a:lnTo>
                  <a:lnTo>
                    <a:pt x="1243680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39" y="21425"/>
                  </a:lnTo>
                  <a:lnTo>
                    <a:pt x="29460" y="49815"/>
                  </a:lnTo>
                  <a:lnTo>
                    <a:pt x="10408" y="88434"/>
                  </a:lnTo>
                  <a:lnTo>
                    <a:pt x="6882" y="109781"/>
                  </a:lnTo>
                  <a:lnTo>
                    <a:pt x="6882" y="1796838"/>
                  </a:lnTo>
                  <a:lnTo>
                    <a:pt x="18032" y="1838432"/>
                  </a:lnTo>
                  <a:lnTo>
                    <a:pt x="44251" y="1872593"/>
                  </a:lnTo>
                  <a:lnTo>
                    <a:pt x="81548" y="1894120"/>
                  </a:lnTo>
                  <a:lnTo>
                    <a:pt x="109781" y="1899736"/>
                  </a:lnTo>
                  <a:lnTo>
                    <a:pt x="1243679" y="1899736"/>
                  </a:lnTo>
                  <a:lnTo>
                    <a:pt x="1238458" y="1901609"/>
                  </a:lnTo>
                  <a:lnTo>
                    <a:pt x="1227375" y="1904392"/>
                  </a:lnTo>
                  <a:lnTo>
                    <a:pt x="1216069" y="1906062"/>
                  </a:lnTo>
                  <a:lnTo>
                    <a:pt x="1204543" y="1906619"/>
                  </a:lnTo>
                  <a:close/>
                </a:path>
                <a:path w="1322070" h="1906904">
                  <a:moveTo>
                    <a:pt x="1243679" y="1899736"/>
                  </a:moveTo>
                  <a:lnTo>
                    <a:pt x="1211774" y="1899736"/>
                  </a:lnTo>
                  <a:lnTo>
                    <a:pt x="1218935" y="1899031"/>
                  </a:lnTo>
                  <a:lnTo>
                    <a:pt x="1233119" y="1896209"/>
                  </a:lnTo>
                  <a:lnTo>
                    <a:pt x="1271739" y="1877158"/>
                  </a:lnTo>
                  <a:lnTo>
                    <a:pt x="1300129" y="1844778"/>
                  </a:lnTo>
                  <a:lnTo>
                    <a:pt x="1313966" y="1803999"/>
                  </a:lnTo>
                  <a:lnTo>
                    <a:pt x="1314672" y="1796838"/>
                  </a:lnTo>
                  <a:lnTo>
                    <a:pt x="1314672" y="109781"/>
                  </a:lnTo>
                  <a:lnTo>
                    <a:pt x="1303521" y="68186"/>
                  </a:lnTo>
                  <a:lnTo>
                    <a:pt x="1277302" y="34025"/>
                  </a:lnTo>
                  <a:lnTo>
                    <a:pt x="1240006" y="12498"/>
                  </a:lnTo>
                  <a:lnTo>
                    <a:pt x="1211774" y="6883"/>
                  </a:lnTo>
                  <a:lnTo>
                    <a:pt x="1243680" y="6883"/>
                  </a:lnTo>
                  <a:lnTo>
                    <a:pt x="1278738" y="26514"/>
                  </a:lnTo>
                  <a:lnTo>
                    <a:pt x="1307742" y="61839"/>
                  </a:lnTo>
                  <a:lnTo>
                    <a:pt x="1320999" y="105485"/>
                  </a:lnTo>
                  <a:lnTo>
                    <a:pt x="1321556" y="1789607"/>
                  </a:lnTo>
                  <a:lnTo>
                    <a:pt x="1320999" y="1801133"/>
                  </a:lnTo>
                  <a:lnTo>
                    <a:pt x="1307723" y="1844821"/>
                  </a:lnTo>
                  <a:lnTo>
                    <a:pt x="1278739" y="1880104"/>
                  </a:lnTo>
                  <a:lnTo>
                    <a:pt x="1249321" y="1897712"/>
                  </a:lnTo>
                  <a:lnTo>
                    <a:pt x="1243679" y="1899736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2200" y="3283241"/>
              <a:ext cx="1142595" cy="106688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522199" y="4350122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517570" y="4454435"/>
            <a:ext cx="78613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dance</a:t>
            </a:r>
            <a:r>
              <a:rPr sz="1050" b="1" spc="90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game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17570" y="4724253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9</a:t>
            </a:r>
            <a:r>
              <a:rPr sz="850" b="1" spc="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227184" y="4794082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89" h="255270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7" y="11087"/>
                </a:lnTo>
                <a:lnTo>
                  <a:pt x="14637" y="7538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6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1" y="0"/>
                </a:lnTo>
                <a:lnTo>
                  <a:pt x="412510" y="960"/>
                </a:lnTo>
                <a:lnTo>
                  <a:pt x="439557" y="28007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17148" y="251792"/>
                </a:lnTo>
                <a:lnTo>
                  <a:pt x="402662" y="254674"/>
                </a:lnTo>
                <a:lnTo>
                  <a:pt x="37857" y="254674"/>
                </a:lnTo>
                <a:lnTo>
                  <a:pt x="32836" y="254674"/>
                </a:lnTo>
                <a:lnTo>
                  <a:pt x="28007" y="253713"/>
                </a:lnTo>
                <a:lnTo>
                  <a:pt x="23369" y="251792"/>
                </a:lnTo>
                <a:lnTo>
                  <a:pt x="18731" y="249871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329347" y="4839889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980884" y="3276358"/>
            <a:ext cx="1322070" cy="1906905"/>
            <a:chOff x="5974534" y="3276357"/>
            <a:chExt cx="1322070" cy="1906905"/>
          </a:xfrm>
        </p:grpSpPr>
        <p:sp>
          <p:nvSpPr>
            <p:cNvPr id="79" name="object 79"/>
            <p:cNvSpPr/>
            <p:nvPr/>
          </p:nvSpPr>
          <p:spPr>
            <a:xfrm>
              <a:off x="5974534" y="3276357"/>
              <a:ext cx="1322070" cy="1906905"/>
            </a:xfrm>
            <a:custGeom>
              <a:avLst/>
              <a:gdLst/>
              <a:ahLst/>
              <a:cxnLst/>
              <a:rect l="l" t="t" r="r" b="b"/>
              <a:pathLst>
                <a:path w="1322070" h="1906904">
                  <a:moveTo>
                    <a:pt x="1204543" y="1906619"/>
                  </a:moveTo>
                  <a:lnTo>
                    <a:pt x="117012" y="1906619"/>
                  </a:lnTo>
                  <a:lnTo>
                    <a:pt x="105485" y="1906062"/>
                  </a:lnTo>
                  <a:lnTo>
                    <a:pt x="61796" y="1892786"/>
                  </a:lnTo>
                  <a:lnTo>
                    <a:pt x="26514" y="1863802"/>
                  </a:lnTo>
                  <a:lnTo>
                    <a:pt x="5009" y="1823522"/>
                  </a:lnTo>
                  <a:lnTo>
                    <a:pt x="0" y="1789607"/>
                  </a:lnTo>
                  <a:lnTo>
                    <a:pt x="0" y="117012"/>
                  </a:lnTo>
                  <a:lnTo>
                    <a:pt x="8906" y="72233"/>
                  </a:lnTo>
                  <a:lnTo>
                    <a:pt x="34272" y="34271"/>
                  </a:lnTo>
                  <a:lnTo>
                    <a:pt x="72234" y="8906"/>
                  </a:lnTo>
                  <a:lnTo>
                    <a:pt x="117012" y="0"/>
                  </a:lnTo>
                  <a:lnTo>
                    <a:pt x="1204543" y="0"/>
                  </a:lnTo>
                  <a:lnTo>
                    <a:pt x="1216070" y="556"/>
                  </a:lnTo>
                  <a:lnTo>
                    <a:pt x="1227376" y="2226"/>
                  </a:lnTo>
                  <a:lnTo>
                    <a:pt x="1238460" y="5010"/>
                  </a:lnTo>
                  <a:lnTo>
                    <a:pt x="1243681" y="6883"/>
                  </a:lnTo>
                  <a:lnTo>
                    <a:pt x="109781" y="6883"/>
                  </a:lnTo>
                  <a:lnTo>
                    <a:pt x="102619" y="7588"/>
                  </a:lnTo>
                  <a:lnTo>
                    <a:pt x="61839" y="21425"/>
                  </a:lnTo>
                  <a:lnTo>
                    <a:pt x="29460" y="49815"/>
                  </a:lnTo>
                  <a:lnTo>
                    <a:pt x="10408" y="88434"/>
                  </a:lnTo>
                  <a:lnTo>
                    <a:pt x="6882" y="109781"/>
                  </a:lnTo>
                  <a:lnTo>
                    <a:pt x="6882" y="1796838"/>
                  </a:lnTo>
                  <a:lnTo>
                    <a:pt x="18032" y="1838432"/>
                  </a:lnTo>
                  <a:lnTo>
                    <a:pt x="44251" y="1872593"/>
                  </a:lnTo>
                  <a:lnTo>
                    <a:pt x="81548" y="1894120"/>
                  </a:lnTo>
                  <a:lnTo>
                    <a:pt x="109781" y="1899736"/>
                  </a:lnTo>
                  <a:lnTo>
                    <a:pt x="1243680" y="1899736"/>
                  </a:lnTo>
                  <a:lnTo>
                    <a:pt x="1238459" y="1901609"/>
                  </a:lnTo>
                  <a:lnTo>
                    <a:pt x="1227375" y="1904392"/>
                  </a:lnTo>
                  <a:lnTo>
                    <a:pt x="1216069" y="1906062"/>
                  </a:lnTo>
                  <a:lnTo>
                    <a:pt x="1204543" y="1906619"/>
                  </a:lnTo>
                  <a:close/>
                </a:path>
                <a:path w="1322070" h="1906904">
                  <a:moveTo>
                    <a:pt x="1243680" y="1899736"/>
                  </a:moveTo>
                  <a:lnTo>
                    <a:pt x="1211774" y="1899736"/>
                  </a:lnTo>
                  <a:lnTo>
                    <a:pt x="1218936" y="1899031"/>
                  </a:lnTo>
                  <a:lnTo>
                    <a:pt x="1233119" y="1896209"/>
                  </a:lnTo>
                  <a:lnTo>
                    <a:pt x="1271739" y="1877158"/>
                  </a:lnTo>
                  <a:lnTo>
                    <a:pt x="1300129" y="1844778"/>
                  </a:lnTo>
                  <a:lnTo>
                    <a:pt x="1313967" y="1803999"/>
                  </a:lnTo>
                  <a:lnTo>
                    <a:pt x="1314671" y="1796838"/>
                  </a:lnTo>
                  <a:lnTo>
                    <a:pt x="1314671" y="109781"/>
                  </a:lnTo>
                  <a:lnTo>
                    <a:pt x="1303522" y="68186"/>
                  </a:lnTo>
                  <a:lnTo>
                    <a:pt x="1277302" y="34025"/>
                  </a:lnTo>
                  <a:lnTo>
                    <a:pt x="1240006" y="12498"/>
                  </a:lnTo>
                  <a:lnTo>
                    <a:pt x="1211774" y="6883"/>
                  </a:lnTo>
                  <a:lnTo>
                    <a:pt x="1243681" y="6883"/>
                  </a:lnTo>
                  <a:lnTo>
                    <a:pt x="1278739" y="26514"/>
                  </a:lnTo>
                  <a:lnTo>
                    <a:pt x="1307743" y="61839"/>
                  </a:lnTo>
                  <a:lnTo>
                    <a:pt x="1320999" y="105485"/>
                  </a:lnTo>
                  <a:lnTo>
                    <a:pt x="1321556" y="1789607"/>
                  </a:lnTo>
                  <a:lnTo>
                    <a:pt x="1320999" y="1801133"/>
                  </a:lnTo>
                  <a:lnTo>
                    <a:pt x="1307723" y="1844821"/>
                  </a:lnTo>
                  <a:lnTo>
                    <a:pt x="1278739" y="1880104"/>
                  </a:lnTo>
                  <a:lnTo>
                    <a:pt x="1249322" y="1897712"/>
                  </a:lnTo>
                  <a:lnTo>
                    <a:pt x="1243680" y="1899736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4015" y="3283241"/>
              <a:ext cx="1142595" cy="114259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064015" y="4425836"/>
              <a:ext cx="1143000" cy="6985"/>
            </a:xfrm>
            <a:custGeom>
              <a:avLst/>
              <a:gdLst/>
              <a:ahLst/>
              <a:cxnLst/>
              <a:rect l="l" t="t" r="r" b="b"/>
              <a:pathLst>
                <a:path w="1143000" h="6985">
                  <a:moveTo>
                    <a:pt x="1142595" y="6883"/>
                  </a:moveTo>
                  <a:lnTo>
                    <a:pt x="0" y="6883"/>
                  </a:lnTo>
                  <a:lnTo>
                    <a:pt x="0" y="0"/>
                  </a:lnTo>
                  <a:lnTo>
                    <a:pt x="1142595" y="0"/>
                  </a:lnTo>
                  <a:lnTo>
                    <a:pt x="1142595" y="6883"/>
                  </a:lnTo>
                  <a:close/>
                </a:path>
              </a:pathLst>
            </a:custGeom>
            <a:solidFill>
              <a:srgbClr val="DEE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059387" y="4530149"/>
            <a:ext cx="95821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050" b="1" dirty="0">
                <a:solidFill>
                  <a:srgbClr val="202529"/>
                </a:solidFill>
                <a:latin typeface="Segoe UI Semibold"/>
                <a:cs typeface="Segoe UI Semibold"/>
              </a:rPr>
              <a:t>cartoon</a:t>
            </a:r>
            <a:r>
              <a:rPr sz="1050" b="1" spc="13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105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games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59386" y="4799967"/>
            <a:ext cx="264160" cy="32829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850" spc="-10" dirty="0">
                <a:latin typeface="Segoe UI"/>
                <a:cs typeface="Segoe UI"/>
              </a:rPr>
              <a:t>price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175"/>
              </a:spcBef>
            </a:pPr>
            <a:r>
              <a:rPr sz="850" b="1" dirty="0">
                <a:solidFill>
                  <a:srgbClr val="202529"/>
                </a:solidFill>
                <a:latin typeface="Segoe UI Semibold"/>
                <a:cs typeface="Segoe UI Semibold"/>
              </a:rPr>
              <a:t>12</a:t>
            </a:r>
            <a:r>
              <a:rPr sz="850" b="1" spc="15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85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endParaRPr sz="850">
              <a:latin typeface="Segoe UI Semibold"/>
              <a:cs typeface="Segoe UI Semibold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769000" y="4869796"/>
            <a:ext cx="440690" cy="255270"/>
          </a:xfrm>
          <a:custGeom>
            <a:avLst/>
            <a:gdLst/>
            <a:ahLst/>
            <a:cxnLst/>
            <a:rect l="l" t="t" r="r" b="b"/>
            <a:pathLst>
              <a:path w="440690" h="255270">
                <a:moveTo>
                  <a:pt x="0" y="216817"/>
                </a:moveTo>
                <a:lnTo>
                  <a:pt x="0" y="37857"/>
                </a:lnTo>
                <a:lnTo>
                  <a:pt x="0" y="32836"/>
                </a:lnTo>
                <a:lnTo>
                  <a:pt x="960" y="28007"/>
                </a:lnTo>
                <a:lnTo>
                  <a:pt x="2881" y="23369"/>
                </a:lnTo>
                <a:lnTo>
                  <a:pt x="4802" y="18731"/>
                </a:lnTo>
                <a:lnTo>
                  <a:pt x="7538" y="14637"/>
                </a:lnTo>
                <a:lnTo>
                  <a:pt x="11087" y="11087"/>
                </a:lnTo>
                <a:lnTo>
                  <a:pt x="14637" y="7537"/>
                </a:lnTo>
                <a:lnTo>
                  <a:pt x="18731" y="4802"/>
                </a:lnTo>
                <a:lnTo>
                  <a:pt x="23369" y="2881"/>
                </a:lnTo>
                <a:lnTo>
                  <a:pt x="28007" y="960"/>
                </a:lnTo>
                <a:lnTo>
                  <a:pt x="32836" y="0"/>
                </a:lnTo>
                <a:lnTo>
                  <a:pt x="37857" y="0"/>
                </a:lnTo>
                <a:lnTo>
                  <a:pt x="402662" y="0"/>
                </a:lnTo>
                <a:lnTo>
                  <a:pt x="407682" y="0"/>
                </a:lnTo>
                <a:lnTo>
                  <a:pt x="412511" y="960"/>
                </a:lnTo>
                <a:lnTo>
                  <a:pt x="417148" y="2881"/>
                </a:lnTo>
                <a:lnTo>
                  <a:pt x="421786" y="4802"/>
                </a:lnTo>
                <a:lnTo>
                  <a:pt x="425880" y="7537"/>
                </a:lnTo>
                <a:lnTo>
                  <a:pt x="429430" y="11087"/>
                </a:lnTo>
                <a:lnTo>
                  <a:pt x="432980" y="14637"/>
                </a:lnTo>
                <a:lnTo>
                  <a:pt x="435715" y="18731"/>
                </a:lnTo>
                <a:lnTo>
                  <a:pt x="437636" y="23369"/>
                </a:lnTo>
                <a:lnTo>
                  <a:pt x="439557" y="28007"/>
                </a:lnTo>
                <a:lnTo>
                  <a:pt x="440518" y="32836"/>
                </a:lnTo>
                <a:lnTo>
                  <a:pt x="440519" y="37857"/>
                </a:lnTo>
                <a:lnTo>
                  <a:pt x="440519" y="216817"/>
                </a:lnTo>
                <a:lnTo>
                  <a:pt x="440518" y="221837"/>
                </a:lnTo>
                <a:lnTo>
                  <a:pt x="439557" y="226666"/>
                </a:lnTo>
                <a:lnTo>
                  <a:pt x="437636" y="231304"/>
                </a:lnTo>
                <a:lnTo>
                  <a:pt x="435715" y="235942"/>
                </a:lnTo>
                <a:lnTo>
                  <a:pt x="417148" y="251792"/>
                </a:lnTo>
                <a:lnTo>
                  <a:pt x="412511" y="253713"/>
                </a:lnTo>
                <a:lnTo>
                  <a:pt x="407682" y="254674"/>
                </a:lnTo>
                <a:lnTo>
                  <a:pt x="402662" y="254674"/>
                </a:lnTo>
                <a:lnTo>
                  <a:pt x="37857" y="254674"/>
                </a:lnTo>
                <a:lnTo>
                  <a:pt x="2881" y="231304"/>
                </a:lnTo>
                <a:lnTo>
                  <a:pt x="960" y="226666"/>
                </a:lnTo>
                <a:lnTo>
                  <a:pt x="0" y="221837"/>
                </a:lnTo>
                <a:lnTo>
                  <a:pt x="0" y="216817"/>
                </a:lnTo>
                <a:close/>
              </a:path>
            </a:pathLst>
          </a:custGeom>
          <a:ln w="6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871162" y="4915603"/>
            <a:ext cx="239395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b="1" spc="-25" dirty="0">
                <a:solidFill>
                  <a:srgbClr val="202529"/>
                </a:solidFill>
                <a:latin typeface="Segoe UI"/>
                <a:cs typeface="Segoe UI"/>
              </a:rPr>
              <a:t>Add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350" y="0"/>
            <a:ext cx="10680700" cy="420370"/>
            <a:chOff x="0" y="0"/>
            <a:chExt cx="10680700" cy="420370"/>
          </a:xfrm>
        </p:grpSpPr>
        <p:sp>
          <p:nvSpPr>
            <p:cNvPr id="87" name="object 87"/>
            <p:cNvSpPr/>
            <p:nvPr/>
          </p:nvSpPr>
          <p:spPr>
            <a:xfrm>
              <a:off x="0" y="0"/>
              <a:ext cx="10680700" cy="420370"/>
            </a:xfrm>
            <a:custGeom>
              <a:avLst/>
              <a:gdLst/>
              <a:ahLst/>
              <a:cxnLst/>
              <a:rect l="l" t="t" r="r" b="b"/>
              <a:pathLst>
                <a:path w="10680700" h="420370">
                  <a:moveTo>
                    <a:pt x="0" y="0"/>
                  </a:moveTo>
                  <a:lnTo>
                    <a:pt x="10680190" y="0"/>
                  </a:lnTo>
                  <a:lnTo>
                    <a:pt x="10680190" y="419869"/>
                  </a:lnTo>
                  <a:lnTo>
                    <a:pt x="0" y="419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97" y="55064"/>
              <a:ext cx="481817" cy="30973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076" y="96363"/>
              <a:ext cx="200407" cy="17207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224851" y="79155"/>
              <a:ext cx="379095" cy="268605"/>
            </a:xfrm>
            <a:custGeom>
              <a:avLst/>
              <a:gdLst/>
              <a:ahLst/>
              <a:cxnLst/>
              <a:rect l="l" t="t" r="r" b="b"/>
              <a:pathLst>
                <a:path w="379095" h="268605">
                  <a:moveTo>
                    <a:pt x="0" y="230584"/>
                  </a:moveTo>
                  <a:lnTo>
                    <a:pt x="0" y="37857"/>
                  </a:lnTo>
                  <a:lnTo>
                    <a:pt x="0" y="32836"/>
                  </a:lnTo>
                  <a:lnTo>
                    <a:pt x="960" y="28007"/>
                  </a:lnTo>
                  <a:lnTo>
                    <a:pt x="2881" y="23369"/>
                  </a:lnTo>
                  <a:lnTo>
                    <a:pt x="4802" y="18731"/>
                  </a:lnTo>
                  <a:lnTo>
                    <a:pt x="7538" y="14637"/>
                  </a:lnTo>
                  <a:lnTo>
                    <a:pt x="11088" y="11088"/>
                  </a:lnTo>
                  <a:lnTo>
                    <a:pt x="14638" y="7538"/>
                  </a:lnTo>
                  <a:lnTo>
                    <a:pt x="18731" y="4802"/>
                  </a:lnTo>
                  <a:lnTo>
                    <a:pt x="23369" y="2881"/>
                  </a:lnTo>
                  <a:lnTo>
                    <a:pt x="28007" y="960"/>
                  </a:lnTo>
                  <a:lnTo>
                    <a:pt x="32837" y="0"/>
                  </a:lnTo>
                  <a:lnTo>
                    <a:pt x="37857" y="0"/>
                  </a:lnTo>
                  <a:lnTo>
                    <a:pt x="340714" y="0"/>
                  </a:lnTo>
                  <a:lnTo>
                    <a:pt x="345734" y="0"/>
                  </a:lnTo>
                  <a:lnTo>
                    <a:pt x="350562" y="960"/>
                  </a:lnTo>
                  <a:lnTo>
                    <a:pt x="355199" y="2881"/>
                  </a:lnTo>
                  <a:lnTo>
                    <a:pt x="359837" y="4802"/>
                  </a:lnTo>
                  <a:lnTo>
                    <a:pt x="375687" y="23369"/>
                  </a:lnTo>
                  <a:lnTo>
                    <a:pt x="377609" y="28007"/>
                  </a:lnTo>
                  <a:lnTo>
                    <a:pt x="378570" y="32836"/>
                  </a:lnTo>
                  <a:lnTo>
                    <a:pt x="378571" y="37857"/>
                  </a:lnTo>
                  <a:lnTo>
                    <a:pt x="378571" y="230584"/>
                  </a:lnTo>
                  <a:lnTo>
                    <a:pt x="378570" y="235604"/>
                  </a:lnTo>
                  <a:lnTo>
                    <a:pt x="377609" y="240433"/>
                  </a:lnTo>
                  <a:lnTo>
                    <a:pt x="375687" y="245071"/>
                  </a:lnTo>
                  <a:lnTo>
                    <a:pt x="373766" y="249709"/>
                  </a:lnTo>
                  <a:lnTo>
                    <a:pt x="355199" y="265559"/>
                  </a:lnTo>
                  <a:lnTo>
                    <a:pt x="350562" y="267480"/>
                  </a:lnTo>
                  <a:lnTo>
                    <a:pt x="345734" y="268441"/>
                  </a:lnTo>
                  <a:lnTo>
                    <a:pt x="340714" y="268441"/>
                  </a:lnTo>
                  <a:lnTo>
                    <a:pt x="37857" y="268441"/>
                  </a:lnTo>
                  <a:lnTo>
                    <a:pt x="32837" y="268441"/>
                  </a:lnTo>
                  <a:lnTo>
                    <a:pt x="28007" y="267480"/>
                  </a:lnTo>
                  <a:lnTo>
                    <a:pt x="23369" y="265559"/>
                  </a:lnTo>
                  <a:lnTo>
                    <a:pt x="18731" y="263638"/>
                  </a:lnTo>
                  <a:lnTo>
                    <a:pt x="2881" y="245071"/>
                  </a:lnTo>
                  <a:lnTo>
                    <a:pt x="960" y="240433"/>
                  </a:lnTo>
                  <a:lnTo>
                    <a:pt x="0" y="235604"/>
                  </a:lnTo>
                  <a:lnTo>
                    <a:pt x="0" y="230584"/>
                  </a:lnTo>
                  <a:close/>
                </a:path>
              </a:pathLst>
            </a:custGeom>
            <a:ln w="6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338423" y="158311"/>
              <a:ext cx="151765" cy="110489"/>
            </a:xfrm>
            <a:custGeom>
              <a:avLst/>
              <a:gdLst/>
              <a:ahLst/>
              <a:cxnLst/>
              <a:rect l="l" t="t" r="r" b="b"/>
              <a:pathLst>
                <a:path w="151765" h="110489">
                  <a:moveTo>
                    <a:pt x="0" y="0"/>
                  </a:moveTo>
                  <a:lnTo>
                    <a:pt x="151428" y="0"/>
                  </a:lnTo>
                </a:path>
                <a:path w="151765" h="110489">
                  <a:moveTo>
                    <a:pt x="0" y="55064"/>
                  </a:moveTo>
                  <a:lnTo>
                    <a:pt x="151428" y="55064"/>
                  </a:lnTo>
                </a:path>
                <a:path w="151765" h="110489">
                  <a:moveTo>
                    <a:pt x="0" y="110129"/>
                  </a:moveTo>
                  <a:lnTo>
                    <a:pt x="151428" y="110129"/>
                  </a:lnTo>
                </a:path>
              </a:pathLst>
            </a:custGeom>
            <a:ln w="13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4154" y="34415"/>
              <a:ext cx="123895" cy="123895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00068" y="14832"/>
            <a:ext cx="85090" cy="14555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850" spc="5" dirty="0">
                <a:solidFill>
                  <a:srgbClr val="FFFFFF"/>
                </a:solidFill>
                <a:latin typeface="Segoe UI"/>
                <a:cs typeface="Segoe UI"/>
              </a:rPr>
              <a:t>0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5980" y="829183"/>
            <a:ext cx="2572385" cy="1379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dirty="0">
                <a:solidFill>
                  <a:srgbClr val="202529"/>
                </a:solidFill>
                <a:latin typeface="Segoe UI"/>
                <a:cs typeface="Segoe UI"/>
              </a:rPr>
              <a:t>Category</a:t>
            </a:r>
            <a:r>
              <a:rPr sz="1250" b="1" spc="2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250" b="1" dirty="0">
                <a:solidFill>
                  <a:srgbClr val="202529"/>
                </a:solidFill>
                <a:latin typeface="Segoe UI"/>
                <a:cs typeface="Segoe UI"/>
              </a:rPr>
              <a:t>:</a:t>
            </a:r>
            <a:r>
              <a:rPr sz="1250" b="1" spc="2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000" spc="-10" dirty="0">
                <a:solidFill>
                  <a:srgbClr val="202529"/>
                </a:solidFill>
                <a:latin typeface="Segoe UI"/>
                <a:cs typeface="Segoe UI"/>
              </a:rPr>
              <a:t>puzzle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000" dirty="0">
                <a:latin typeface="Segoe UI"/>
                <a:cs typeface="Segoe UI"/>
              </a:rPr>
              <a:t>this the best games for mind of your </a:t>
            </a:r>
            <a:r>
              <a:rPr sz="1000" spc="-10" dirty="0">
                <a:latin typeface="Segoe UI"/>
                <a:cs typeface="Segoe UI"/>
              </a:rPr>
              <a:t>children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100" b="1" dirty="0">
                <a:solidFill>
                  <a:srgbClr val="202529"/>
                </a:solidFill>
                <a:latin typeface="Segoe UI Semibold"/>
                <a:cs typeface="Segoe UI Semibold"/>
              </a:rPr>
              <a:t>$</a:t>
            </a:r>
            <a:r>
              <a:rPr sz="2100" b="1" spc="-20" dirty="0">
                <a:solidFill>
                  <a:srgbClr val="202529"/>
                </a:solidFill>
                <a:latin typeface="Segoe UI Semibold"/>
                <a:cs typeface="Segoe UI Semibold"/>
              </a:rPr>
              <a:t> </a:t>
            </a:r>
            <a:r>
              <a:rPr sz="2100" b="1" spc="-50" dirty="0">
                <a:solidFill>
                  <a:srgbClr val="202529"/>
                </a:solidFill>
                <a:latin typeface="Segoe UI Semibold"/>
                <a:cs typeface="Segoe UI Semibold"/>
              </a:rPr>
              <a:t>3</a:t>
            </a:r>
            <a:endParaRPr sz="21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1000" dirty="0">
                <a:latin typeface="Segoe UI"/>
                <a:cs typeface="Segoe UI"/>
              </a:rPr>
              <a:t>Quantity: </a:t>
            </a:r>
            <a:r>
              <a:rPr sz="1000" spc="-50" dirty="0">
                <a:latin typeface="Segoe UI"/>
                <a:cs typeface="Segoe UI"/>
              </a:rPr>
              <a:t>7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7449" y="2269362"/>
            <a:ext cx="53022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total: </a:t>
            </a:r>
            <a:r>
              <a:rPr sz="1550" b="1" spc="-25" dirty="0">
                <a:solidFill>
                  <a:srgbClr val="202529"/>
                </a:solidFill>
                <a:latin typeface="Segoe UI"/>
                <a:cs typeface="Segoe UI"/>
              </a:rPr>
              <a:t>3</a:t>
            </a:r>
            <a:r>
              <a:rPr sz="1000" spc="-25" dirty="0">
                <a:solidFill>
                  <a:srgbClr val="202529"/>
                </a:solidFill>
                <a:latin typeface="Segoe UI"/>
                <a:cs typeface="Segoe UI"/>
              </a:rPr>
              <a:t>$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" name="object 4">
            <a:hlinkClick r:id="rId2" action="ppaction://hlinksldjump"/>
          </p:cNvPr>
          <p:cNvSpPr/>
          <p:nvPr/>
        </p:nvSpPr>
        <p:spPr>
          <a:xfrm>
            <a:off x="5448680" y="2706115"/>
            <a:ext cx="3200400" cy="304165"/>
          </a:xfrm>
          <a:custGeom>
            <a:avLst/>
            <a:gdLst/>
            <a:ahLst/>
            <a:cxnLst/>
            <a:rect l="l" t="t" r="r" b="b"/>
            <a:pathLst>
              <a:path w="3200400" h="304164">
                <a:moveTo>
                  <a:pt x="3152394" y="304037"/>
                </a:moveTo>
                <a:lnTo>
                  <a:pt x="48005" y="304037"/>
                </a:lnTo>
                <a:lnTo>
                  <a:pt x="38427" y="303159"/>
                </a:lnTo>
                <a:lnTo>
                  <a:pt x="3514" y="274460"/>
                </a:lnTo>
                <a:lnTo>
                  <a:pt x="0" y="256031"/>
                </a:lnTo>
                <a:lnTo>
                  <a:pt x="0" y="48005"/>
                </a:lnTo>
                <a:lnTo>
                  <a:pt x="21454" y="7908"/>
                </a:lnTo>
                <a:lnTo>
                  <a:pt x="48005" y="0"/>
                </a:lnTo>
                <a:lnTo>
                  <a:pt x="3152393" y="0"/>
                </a:lnTo>
                <a:lnTo>
                  <a:pt x="3192489" y="21454"/>
                </a:lnTo>
                <a:lnTo>
                  <a:pt x="3200399" y="48005"/>
                </a:lnTo>
                <a:lnTo>
                  <a:pt x="3200399" y="256031"/>
                </a:lnTo>
                <a:lnTo>
                  <a:pt x="3178943" y="296128"/>
                </a:lnTo>
                <a:lnTo>
                  <a:pt x="3152394" y="304037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03875" y="2765424"/>
            <a:ext cx="89026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ADD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b="1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000" b="1" spc="-20" dirty="0">
                <a:solidFill>
                  <a:srgbClr val="FFFFFF"/>
                </a:solidFill>
                <a:latin typeface="Segoe UI"/>
                <a:cs typeface="Segoe UI"/>
              </a:rPr>
              <a:t> CARD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199" y="3986275"/>
            <a:ext cx="640079" cy="4000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87499" y="4543246"/>
            <a:ext cx="2285365" cy="7937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10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1000">
              <a:latin typeface="Segoe UI"/>
              <a:cs typeface="Segoe UI"/>
            </a:endParaRPr>
          </a:p>
          <a:p>
            <a:pPr marL="12700" marR="5080">
              <a:lnSpc>
                <a:spcPct val="126000"/>
              </a:lnSpc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Computing and Information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Technology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©2022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6708" y="5412954"/>
            <a:ext cx="155019" cy="1540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0267" y="5425777"/>
            <a:ext cx="160029" cy="1296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06312" y="5420454"/>
            <a:ext cx="140017" cy="1400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47694" y="3973575"/>
            <a:ext cx="525145" cy="995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12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00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1000">
              <a:latin typeface="Segoe UI"/>
              <a:cs typeface="Segoe UI"/>
            </a:endParaRPr>
          </a:p>
          <a:p>
            <a:pPr marL="12700" marR="5080">
              <a:lnSpc>
                <a:spcPct val="168000"/>
              </a:lnSpc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serviece products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7729" y="3973575"/>
            <a:ext cx="752475" cy="1251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 </a:t>
            </a:r>
            <a:r>
              <a:rPr sz="125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1250">
              <a:latin typeface="Segoe UI Semibold"/>
              <a:cs typeface="Segoe UI Semibold"/>
            </a:endParaRPr>
          </a:p>
          <a:p>
            <a:pPr marL="12700" marR="304165">
              <a:lnSpc>
                <a:spcPct val="168000"/>
              </a:lnSpc>
              <a:spcBef>
                <a:spcPts val="75"/>
              </a:spcBef>
            </a:pP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login register logout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7764" y="3973575"/>
            <a:ext cx="2244725" cy="739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 </a:t>
            </a:r>
            <a:r>
              <a:rPr sz="125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1250">
              <a:latin typeface="Segoe UI Semibold"/>
              <a:cs typeface="Segoe UI Semibold"/>
            </a:endParaRPr>
          </a:p>
          <a:p>
            <a:pPr marL="12700" marR="5080">
              <a:lnSpc>
                <a:spcPct val="168000"/>
              </a:lnSpc>
              <a:spcBef>
                <a:spcPts val="7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Get in touch with our via phone .we </a:t>
            </a:r>
            <a:r>
              <a:rPr sz="1000" spc="-2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waiting for your call or </a:t>
            </a:r>
            <a:r>
              <a:rPr sz="100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>
            <a:hlinkClick r:id="rId7"/>
          </p:cNvPr>
          <p:cNvSpPr/>
          <p:nvPr/>
        </p:nvSpPr>
        <p:spPr>
          <a:xfrm>
            <a:off x="6724839" y="5142419"/>
            <a:ext cx="2360295" cy="296545"/>
          </a:xfrm>
          <a:custGeom>
            <a:avLst/>
            <a:gdLst/>
            <a:ahLst/>
            <a:cxnLst/>
            <a:rect l="l" t="t" r="r" b="b"/>
            <a:pathLst>
              <a:path w="2360295" h="296545">
                <a:moveTo>
                  <a:pt x="0" y="148018"/>
                </a:moveTo>
                <a:lnTo>
                  <a:pt x="6371" y="105049"/>
                </a:lnTo>
                <a:lnTo>
                  <a:pt x="24945" y="65783"/>
                </a:lnTo>
                <a:lnTo>
                  <a:pt x="54114" y="33597"/>
                </a:lnTo>
                <a:lnTo>
                  <a:pt x="91373" y="11267"/>
                </a:lnTo>
                <a:lnTo>
                  <a:pt x="133509" y="710"/>
                </a:lnTo>
                <a:lnTo>
                  <a:pt x="148018" y="0"/>
                </a:lnTo>
                <a:lnTo>
                  <a:pt x="2212276" y="0"/>
                </a:lnTo>
                <a:lnTo>
                  <a:pt x="2255242" y="6371"/>
                </a:lnTo>
                <a:lnTo>
                  <a:pt x="2294510" y="24945"/>
                </a:lnTo>
                <a:lnTo>
                  <a:pt x="2326696" y="54115"/>
                </a:lnTo>
                <a:lnTo>
                  <a:pt x="2349026" y="91373"/>
                </a:lnTo>
                <a:lnTo>
                  <a:pt x="2359583" y="133509"/>
                </a:lnTo>
                <a:lnTo>
                  <a:pt x="2360294" y="148018"/>
                </a:lnTo>
                <a:lnTo>
                  <a:pt x="2360116" y="155290"/>
                </a:lnTo>
                <a:lnTo>
                  <a:pt x="2351645" y="197876"/>
                </a:lnTo>
                <a:lnTo>
                  <a:pt x="2331160" y="236200"/>
                </a:lnTo>
                <a:lnTo>
                  <a:pt x="2300457" y="266902"/>
                </a:lnTo>
                <a:lnTo>
                  <a:pt x="2262132" y="287387"/>
                </a:lnTo>
                <a:lnTo>
                  <a:pt x="2219547" y="295858"/>
                </a:lnTo>
                <a:lnTo>
                  <a:pt x="2212276" y="296036"/>
                </a:lnTo>
                <a:lnTo>
                  <a:pt x="148018" y="296036"/>
                </a:lnTo>
                <a:lnTo>
                  <a:pt x="105049" y="289664"/>
                </a:lnTo>
                <a:lnTo>
                  <a:pt x="65782" y="271090"/>
                </a:lnTo>
                <a:lnTo>
                  <a:pt x="33596" y="241920"/>
                </a:lnTo>
                <a:lnTo>
                  <a:pt x="11266" y="204662"/>
                </a:lnTo>
                <a:lnTo>
                  <a:pt x="710" y="162527"/>
                </a:lnTo>
                <a:lnTo>
                  <a:pt x="0" y="148018"/>
                </a:lnTo>
                <a:close/>
              </a:path>
            </a:pathLst>
          </a:custGeom>
          <a:ln w="80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60958" y="5197728"/>
            <a:ext cx="12871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solidFill>
                  <a:srgbClr val="202529"/>
                </a:solidFill>
                <a:latin typeface="Segoe UI"/>
                <a:cs typeface="Segoe UI"/>
                <a:hlinkClick r:id="rId7"/>
              </a:rPr>
              <a:t>kidGames@gmail.com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48680" y="1890013"/>
            <a:ext cx="3640454" cy="8255"/>
          </a:xfrm>
          <a:custGeom>
            <a:avLst/>
            <a:gdLst/>
            <a:ahLst/>
            <a:cxnLst/>
            <a:rect l="l" t="t" r="r" b="b"/>
            <a:pathLst>
              <a:path w="3640454" h="8255">
                <a:moveTo>
                  <a:pt x="3640454" y="8000"/>
                </a:moveTo>
                <a:lnTo>
                  <a:pt x="0" y="8000"/>
                </a:lnTo>
                <a:lnTo>
                  <a:pt x="0" y="0"/>
                </a:lnTo>
                <a:lnTo>
                  <a:pt x="3640454" y="0"/>
                </a:lnTo>
                <a:lnTo>
                  <a:pt x="3640454" y="8000"/>
                </a:lnTo>
                <a:close/>
              </a:path>
            </a:pathLst>
          </a:custGeom>
          <a:solidFill>
            <a:srgbClr val="202529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8680" y="2218054"/>
            <a:ext cx="296545" cy="320040"/>
          </a:xfrm>
          <a:custGeom>
            <a:avLst/>
            <a:gdLst/>
            <a:ahLst/>
            <a:cxnLst/>
            <a:rect l="l" t="t" r="r" b="b"/>
            <a:pathLst>
              <a:path w="296545" h="320039">
                <a:moveTo>
                  <a:pt x="296036" y="320039"/>
                </a:moveTo>
                <a:lnTo>
                  <a:pt x="48005" y="320039"/>
                </a:lnTo>
                <a:lnTo>
                  <a:pt x="38427" y="319161"/>
                </a:lnTo>
                <a:lnTo>
                  <a:pt x="3514" y="290462"/>
                </a:lnTo>
                <a:lnTo>
                  <a:pt x="0" y="272033"/>
                </a:lnTo>
                <a:lnTo>
                  <a:pt x="0" y="48005"/>
                </a:lnTo>
                <a:lnTo>
                  <a:pt x="21454" y="7908"/>
                </a:lnTo>
                <a:lnTo>
                  <a:pt x="48005" y="0"/>
                </a:lnTo>
                <a:lnTo>
                  <a:pt x="296036" y="0"/>
                </a:lnTo>
                <a:lnTo>
                  <a:pt x="296036" y="320039"/>
                </a:lnTo>
                <a:close/>
              </a:path>
            </a:pathLst>
          </a:custGeom>
          <a:solidFill>
            <a:srgbClr val="CC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39993" y="2285364"/>
            <a:ext cx="1162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5" dirty="0">
                <a:solidFill>
                  <a:srgbClr val="202529"/>
                </a:solidFill>
                <a:latin typeface="Segoe UI"/>
                <a:cs typeface="Segoe UI"/>
              </a:rPr>
              <a:t>+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6589" y="2225928"/>
            <a:ext cx="288290" cy="344805"/>
            <a:chOff x="5736589" y="2225928"/>
            <a:chExt cx="288290" cy="344805"/>
          </a:xfrm>
        </p:grpSpPr>
        <p:sp>
          <p:nvSpPr>
            <p:cNvPr id="20" name="object 20"/>
            <p:cNvSpPr/>
            <p:nvPr/>
          </p:nvSpPr>
          <p:spPr>
            <a:xfrm>
              <a:off x="5736716" y="2226055"/>
              <a:ext cx="288290" cy="344170"/>
            </a:xfrm>
            <a:custGeom>
              <a:avLst/>
              <a:gdLst/>
              <a:ahLst/>
              <a:cxnLst/>
              <a:rect l="l" t="t" r="r" b="b"/>
              <a:pathLst>
                <a:path w="288289" h="344169">
                  <a:moveTo>
                    <a:pt x="288035" y="344042"/>
                  </a:moveTo>
                  <a:lnTo>
                    <a:pt x="0" y="344042"/>
                  </a:lnTo>
                  <a:lnTo>
                    <a:pt x="0" y="0"/>
                  </a:lnTo>
                  <a:lnTo>
                    <a:pt x="288035" y="0"/>
                  </a:lnTo>
                  <a:lnTo>
                    <a:pt x="288035" y="344042"/>
                  </a:lnTo>
                  <a:close/>
                </a:path>
              </a:pathLst>
            </a:custGeom>
            <a:solidFill>
              <a:srgbClr val="CC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40716" y="2230056"/>
              <a:ext cx="280035" cy="336550"/>
            </a:xfrm>
            <a:custGeom>
              <a:avLst/>
              <a:gdLst/>
              <a:ahLst/>
              <a:cxnLst/>
              <a:rect l="l" t="t" r="r" b="b"/>
              <a:pathLst>
                <a:path w="280035" h="336550">
                  <a:moveTo>
                    <a:pt x="0" y="0"/>
                  </a:moveTo>
                  <a:lnTo>
                    <a:pt x="280034" y="0"/>
                  </a:lnTo>
                  <a:lnTo>
                    <a:pt x="280034" y="336041"/>
                  </a:lnTo>
                  <a:lnTo>
                    <a:pt x="0" y="336041"/>
                  </a:lnTo>
                  <a:lnTo>
                    <a:pt x="0" y="0"/>
                  </a:lnTo>
                  <a:close/>
                </a:path>
              </a:pathLst>
            </a:custGeom>
            <a:ln w="8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736716" y="2226055"/>
            <a:ext cx="288290" cy="344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b="1" dirty="0">
                <a:solidFill>
                  <a:srgbClr val="202529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24752" y="2218054"/>
            <a:ext cx="256540" cy="320040"/>
          </a:xfrm>
          <a:custGeom>
            <a:avLst/>
            <a:gdLst/>
            <a:ahLst/>
            <a:cxnLst/>
            <a:rect l="l" t="t" r="r" b="b"/>
            <a:pathLst>
              <a:path w="256539" h="320039">
                <a:moveTo>
                  <a:pt x="208026" y="320039"/>
                </a:moveTo>
                <a:lnTo>
                  <a:pt x="0" y="320039"/>
                </a:lnTo>
                <a:lnTo>
                  <a:pt x="0" y="0"/>
                </a:lnTo>
                <a:lnTo>
                  <a:pt x="208025" y="0"/>
                </a:lnTo>
                <a:lnTo>
                  <a:pt x="217603" y="878"/>
                </a:lnTo>
                <a:lnTo>
                  <a:pt x="252516" y="29577"/>
                </a:lnTo>
                <a:lnTo>
                  <a:pt x="256031" y="48005"/>
                </a:lnTo>
                <a:lnTo>
                  <a:pt x="256031" y="272033"/>
                </a:lnTo>
                <a:lnTo>
                  <a:pt x="234575" y="312130"/>
                </a:lnTo>
                <a:lnTo>
                  <a:pt x="208026" y="320039"/>
                </a:lnTo>
                <a:close/>
              </a:path>
            </a:pathLst>
          </a:custGeom>
          <a:solidFill>
            <a:srgbClr val="CC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12189" y="2285364"/>
            <a:ext cx="7747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202529"/>
                </a:solidFill>
                <a:latin typeface="Segoe UI"/>
                <a:cs typeface="Segoe UI"/>
              </a:rPr>
              <a:t>-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177800"/>
            <a:ext cx="10689590" cy="488315"/>
            <a:chOff x="0" y="177800"/>
            <a:chExt cx="10689590" cy="488315"/>
          </a:xfrm>
        </p:grpSpPr>
        <p:sp>
          <p:nvSpPr>
            <p:cNvPr id="26" name="object 26"/>
            <p:cNvSpPr/>
            <p:nvPr/>
          </p:nvSpPr>
          <p:spPr>
            <a:xfrm>
              <a:off x="0" y="177800"/>
              <a:ext cx="10689590" cy="488315"/>
            </a:xfrm>
            <a:custGeom>
              <a:avLst/>
              <a:gdLst/>
              <a:ahLst/>
              <a:cxnLst/>
              <a:rect l="l" t="t" r="r" b="b"/>
              <a:pathLst>
                <a:path w="10689590" h="488315">
                  <a:moveTo>
                    <a:pt x="10689334" y="488060"/>
                  </a:moveTo>
                  <a:lnTo>
                    <a:pt x="0" y="488060"/>
                  </a:lnTo>
                  <a:lnTo>
                    <a:pt x="0" y="0"/>
                  </a:lnTo>
                  <a:lnTo>
                    <a:pt x="10689334" y="0"/>
                  </a:lnTo>
                  <a:lnTo>
                    <a:pt x="10689334" y="48806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1" y="241807"/>
              <a:ext cx="560069" cy="3600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101" y="289813"/>
              <a:ext cx="232955" cy="2000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149266" y="269811"/>
              <a:ext cx="440055" cy="312420"/>
            </a:xfrm>
            <a:custGeom>
              <a:avLst/>
              <a:gdLst/>
              <a:ahLst/>
              <a:cxnLst/>
              <a:rect l="l" t="t" r="r" b="b"/>
              <a:pathLst>
                <a:path w="440054" h="312420">
                  <a:moveTo>
                    <a:pt x="0" y="268033"/>
                  </a:moveTo>
                  <a:lnTo>
                    <a:pt x="0" y="44005"/>
                  </a:lnTo>
                  <a:lnTo>
                    <a:pt x="0" y="38169"/>
                  </a:lnTo>
                  <a:lnTo>
                    <a:pt x="1116" y="32556"/>
                  </a:lnTo>
                  <a:lnTo>
                    <a:pt x="3350" y="27165"/>
                  </a:lnTo>
                  <a:lnTo>
                    <a:pt x="5581" y="21774"/>
                  </a:lnTo>
                  <a:lnTo>
                    <a:pt x="8761" y="17015"/>
                  </a:lnTo>
                  <a:lnTo>
                    <a:pt x="12888" y="12888"/>
                  </a:lnTo>
                  <a:lnTo>
                    <a:pt x="17013" y="8762"/>
                  </a:lnTo>
                  <a:lnTo>
                    <a:pt x="21773" y="5582"/>
                  </a:lnTo>
                  <a:lnTo>
                    <a:pt x="27165" y="3349"/>
                  </a:lnTo>
                  <a:lnTo>
                    <a:pt x="32556" y="1116"/>
                  </a:lnTo>
                  <a:lnTo>
                    <a:pt x="38170" y="0"/>
                  </a:lnTo>
                  <a:lnTo>
                    <a:pt x="44006" y="0"/>
                  </a:lnTo>
                  <a:lnTo>
                    <a:pt x="396050" y="0"/>
                  </a:lnTo>
                  <a:lnTo>
                    <a:pt x="401886" y="0"/>
                  </a:lnTo>
                  <a:lnTo>
                    <a:pt x="407499" y="1116"/>
                  </a:lnTo>
                  <a:lnTo>
                    <a:pt x="436705" y="27165"/>
                  </a:lnTo>
                  <a:lnTo>
                    <a:pt x="440055" y="44005"/>
                  </a:lnTo>
                  <a:lnTo>
                    <a:pt x="440055" y="268033"/>
                  </a:lnTo>
                  <a:lnTo>
                    <a:pt x="423040" y="303276"/>
                  </a:lnTo>
                  <a:lnTo>
                    <a:pt x="396050" y="312038"/>
                  </a:lnTo>
                  <a:lnTo>
                    <a:pt x="44006" y="312038"/>
                  </a:lnTo>
                  <a:lnTo>
                    <a:pt x="38170" y="312038"/>
                  </a:lnTo>
                  <a:lnTo>
                    <a:pt x="32556" y="310922"/>
                  </a:lnTo>
                  <a:lnTo>
                    <a:pt x="27165" y="308689"/>
                  </a:lnTo>
                  <a:lnTo>
                    <a:pt x="21773" y="306456"/>
                  </a:lnTo>
                  <a:lnTo>
                    <a:pt x="17013" y="303276"/>
                  </a:lnTo>
                  <a:lnTo>
                    <a:pt x="12888" y="299150"/>
                  </a:lnTo>
                  <a:lnTo>
                    <a:pt x="8761" y="295023"/>
                  </a:lnTo>
                  <a:lnTo>
                    <a:pt x="5581" y="290264"/>
                  </a:lnTo>
                  <a:lnTo>
                    <a:pt x="3350" y="284873"/>
                  </a:lnTo>
                  <a:lnTo>
                    <a:pt x="1116" y="279482"/>
                  </a:lnTo>
                  <a:lnTo>
                    <a:pt x="0" y="273868"/>
                  </a:lnTo>
                  <a:lnTo>
                    <a:pt x="0" y="268033"/>
                  </a:lnTo>
                  <a:close/>
                </a:path>
              </a:pathLst>
            </a:custGeom>
            <a:ln w="8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81284" y="361822"/>
              <a:ext cx="176530" cy="128270"/>
            </a:xfrm>
            <a:custGeom>
              <a:avLst/>
              <a:gdLst/>
              <a:ahLst/>
              <a:cxnLst/>
              <a:rect l="l" t="t" r="r" b="b"/>
              <a:pathLst>
                <a:path w="176529" h="128270">
                  <a:moveTo>
                    <a:pt x="0" y="0"/>
                  </a:moveTo>
                  <a:lnTo>
                    <a:pt x="176021" y="0"/>
                  </a:lnTo>
                </a:path>
                <a:path w="176529" h="128270">
                  <a:moveTo>
                    <a:pt x="0" y="64007"/>
                  </a:moveTo>
                  <a:lnTo>
                    <a:pt x="176021" y="64007"/>
                  </a:lnTo>
                </a:path>
                <a:path w="176529" h="128270">
                  <a:moveTo>
                    <a:pt x="0" y="128015"/>
                  </a:moveTo>
                  <a:lnTo>
                    <a:pt x="176021" y="128015"/>
                  </a:lnTo>
                </a:path>
              </a:pathLst>
            </a:custGeom>
            <a:ln w="160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126" y="217804"/>
              <a:ext cx="144018" cy="14401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40931" y="197103"/>
            <a:ext cx="946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" y="366365"/>
            <a:ext cx="77114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spcBef>
                <a:spcPts val="85"/>
              </a:spcBef>
            </a:pPr>
            <a:r>
              <a:rPr sz="950" b="1" dirty="0">
                <a:solidFill>
                  <a:srgbClr val="202529"/>
                </a:solidFill>
                <a:latin typeface="Segoe UI"/>
                <a:cs typeface="Segoe UI"/>
              </a:rPr>
              <a:t>Notice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:</a:t>
            </a:r>
            <a:r>
              <a:rPr sz="950" spc="3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session_start():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Ignoring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session_start()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because</a:t>
            </a:r>
            <a:r>
              <a:rPr sz="950" spc="3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a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session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is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already</a:t>
            </a:r>
            <a:r>
              <a:rPr sz="950" spc="3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active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in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b="1" dirty="0">
                <a:solidFill>
                  <a:srgbClr val="202529"/>
                </a:solidFill>
                <a:latin typeface="Segoe UI"/>
                <a:cs typeface="Segoe UI"/>
              </a:rPr>
              <a:t>C:\xampp\htdocs\kidsGame\views\header.php</a:t>
            </a:r>
            <a:r>
              <a:rPr sz="950" b="1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on</a:t>
            </a:r>
            <a:r>
              <a:rPr sz="950" spc="3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202529"/>
                </a:solidFill>
                <a:latin typeface="Segoe UI"/>
                <a:cs typeface="Segoe UI"/>
              </a:rPr>
              <a:t>line</a:t>
            </a:r>
            <a:r>
              <a:rPr sz="950" spc="3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b="1" spc="-50" dirty="0">
                <a:solidFill>
                  <a:srgbClr val="202529"/>
                </a:solidFill>
                <a:latin typeface="Segoe UI"/>
                <a:cs typeface="Segoe UI"/>
              </a:rPr>
              <a:t>2</a:t>
            </a:r>
            <a:endParaRPr sz="95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76160" y="1005841"/>
            <a:ext cx="2480945" cy="3548379"/>
            <a:chOff x="4169809" y="1005840"/>
            <a:chExt cx="2480945" cy="3548379"/>
          </a:xfrm>
        </p:grpSpPr>
        <p:sp>
          <p:nvSpPr>
            <p:cNvPr id="4" name="object 4"/>
            <p:cNvSpPr/>
            <p:nvPr/>
          </p:nvSpPr>
          <p:spPr>
            <a:xfrm>
              <a:off x="4184904" y="1005840"/>
              <a:ext cx="2466340" cy="3511550"/>
            </a:xfrm>
            <a:custGeom>
              <a:avLst/>
              <a:gdLst/>
              <a:ahLst/>
              <a:cxnLst/>
              <a:rect l="l" t="t" r="r" b="b"/>
              <a:pathLst>
                <a:path w="2466340" h="3511550">
                  <a:moveTo>
                    <a:pt x="0" y="179036"/>
                  </a:moveTo>
                  <a:lnTo>
                    <a:pt x="0" y="0"/>
                  </a:lnTo>
                  <a:lnTo>
                    <a:pt x="2465832" y="0"/>
                  </a:lnTo>
                  <a:lnTo>
                    <a:pt x="2465832" y="147784"/>
                  </a:lnTo>
                  <a:lnTo>
                    <a:pt x="61453" y="147784"/>
                  </a:lnTo>
                  <a:lnTo>
                    <a:pt x="53943" y="148146"/>
                  </a:lnTo>
                  <a:lnTo>
                    <a:pt x="13113" y="165059"/>
                  </a:lnTo>
                  <a:lnTo>
                    <a:pt x="2492" y="175679"/>
                  </a:lnTo>
                  <a:lnTo>
                    <a:pt x="0" y="179036"/>
                  </a:lnTo>
                  <a:close/>
                </a:path>
                <a:path w="2466340" h="3511550">
                  <a:moveTo>
                    <a:pt x="2465832" y="3511296"/>
                  </a:moveTo>
                  <a:lnTo>
                    <a:pt x="2329725" y="3511296"/>
                  </a:lnTo>
                  <a:lnTo>
                    <a:pt x="2331903" y="3507657"/>
                  </a:lnTo>
                  <a:lnTo>
                    <a:pt x="2335113" y="3500857"/>
                  </a:lnTo>
                  <a:lnTo>
                    <a:pt x="2337651" y="3493780"/>
                  </a:lnTo>
                  <a:lnTo>
                    <a:pt x="2339465" y="3486558"/>
                  </a:lnTo>
                  <a:lnTo>
                    <a:pt x="2340553" y="3479193"/>
                  </a:lnTo>
                  <a:lnTo>
                    <a:pt x="2340916" y="3471683"/>
                  </a:lnTo>
                  <a:lnTo>
                    <a:pt x="2340916" y="544212"/>
                  </a:lnTo>
                  <a:lnTo>
                    <a:pt x="2339012" y="505355"/>
                  </a:lnTo>
                  <a:lnTo>
                    <a:pt x="2333298" y="466872"/>
                  </a:lnTo>
                  <a:lnTo>
                    <a:pt x="2323850" y="429133"/>
                  </a:lnTo>
                  <a:lnTo>
                    <a:pt x="2310739" y="392505"/>
                  </a:lnTo>
                  <a:lnTo>
                    <a:pt x="2294110" y="357335"/>
                  </a:lnTo>
                  <a:lnTo>
                    <a:pt x="2274106" y="323968"/>
                  </a:lnTo>
                  <a:lnTo>
                    <a:pt x="2250934" y="292717"/>
                  </a:lnTo>
                  <a:lnTo>
                    <a:pt x="2224805" y="263895"/>
                  </a:lnTo>
                  <a:lnTo>
                    <a:pt x="2195982" y="237765"/>
                  </a:lnTo>
                  <a:lnTo>
                    <a:pt x="2164731" y="214594"/>
                  </a:lnTo>
                  <a:lnTo>
                    <a:pt x="2131364" y="194589"/>
                  </a:lnTo>
                  <a:lnTo>
                    <a:pt x="2096194" y="177960"/>
                  </a:lnTo>
                  <a:lnTo>
                    <a:pt x="2059565" y="164849"/>
                  </a:lnTo>
                  <a:lnTo>
                    <a:pt x="2021826" y="155401"/>
                  </a:lnTo>
                  <a:lnTo>
                    <a:pt x="1983344" y="149688"/>
                  </a:lnTo>
                  <a:lnTo>
                    <a:pt x="1944488" y="147784"/>
                  </a:lnTo>
                  <a:lnTo>
                    <a:pt x="2465832" y="147784"/>
                  </a:lnTo>
                  <a:lnTo>
                    <a:pt x="2465832" y="3511296"/>
                  </a:lnTo>
                  <a:close/>
                </a:path>
                <a:path w="2466340" h="3511550">
                  <a:moveTo>
                    <a:pt x="215390" y="3511296"/>
                  </a:moveTo>
                  <a:lnTo>
                    <a:pt x="0" y="3511296"/>
                  </a:lnTo>
                  <a:lnTo>
                    <a:pt x="0" y="3258318"/>
                  </a:lnTo>
                  <a:lnTo>
                    <a:pt x="2282" y="3266569"/>
                  </a:lnTo>
                  <a:lnTo>
                    <a:pt x="8380" y="3285022"/>
                  </a:lnTo>
                  <a:lnTo>
                    <a:pt x="23286" y="3321008"/>
                  </a:lnTo>
                  <a:lnTo>
                    <a:pt x="41603" y="3355276"/>
                  </a:lnTo>
                  <a:lnTo>
                    <a:pt x="63243" y="3387663"/>
                  </a:lnTo>
                  <a:lnTo>
                    <a:pt x="87893" y="3417700"/>
                  </a:lnTo>
                  <a:lnTo>
                    <a:pt x="115436" y="3445243"/>
                  </a:lnTo>
                  <a:lnTo>
                    <a:pt x="145472" y="3469893"/>
                  </a:lnTo>
                  <a:lnTo>
                    <a:pt x="177859" y="3491533"/>
                  </a:lnTo>
                  <a:lnTo>
                    <a:pt x="212128" y="3509850"/>
                  </a:lnTo>
                  <a:lnTo>
                    <a:pt x="215390" y="3511296"/>
                  </a:lnTo>
                  <a:close/>
                </a:path>
              </a:pathLst>
            </a:custGeom>
            <a:solidFill>
              <a:srgbClr val="21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81556" y="1165059"/>
              <a:ext cx="2332990" cy="3377565"/>
            </a:xfrm>
            <a:custGeom>
              <a:avLst/>
              <a:gdLst/>
              <a:ahLst/>
              <a:cxnLst/>
              <a:rect l="l" t="t" r="r" b="b"/>
              <a:pathLst>
                <a:path w="2332990" h="3377565">
                  <a:moveTo>
                    <a:pt x="0" y="2992271"/>
                  </a:moveTo>
                  <a:lnTo>
                    <a:pt x="0" y="64800"/>
                  </a:lnTo>
                  <a:lnTo>
                    <a:pt x="0" y="60545"/>
                  </a:lnTo>
                  <a:lnTo>
                    <a:pt x="415" y="56331"/>
                  </a:lnTo>
                  <a:lnTo>
                    <a:pt x="1244" y="52158"/>
                  </a:lnTo>
                  <a:lnTo>
                    <a:pt x="2074" y="47985"/>
                  </a:lnTo>
                  <a:lnTo>
                    <a:pt x="3304" y="43933"/>
                  </a:lnTo>
                  <a:lnTo>
                    <a:pt x="4932" y="40002"/>
                  </a:lnTo>
                  <a:lnTo>
                    <a:pt x="6560" y="36071"/>
                  </a:lnTo>
                  <a:lnTo>
                    <a:pt x="8556" y="32336"/>
                  </a:lnTo>
                  <a:lnTo>
                    <a:pt x="10920" y="28799"/>
                  </a:lnTo>
                  <a:lnTo>
                    <a:pt x="13283" y="25261"/>
                  </a:lnTo>
                  <a:lnTo>
                    <a:pt x="15969" y="21988"/>
                  </a:lnTo>
                  <a:lnTo>
                    <a:pt x="18979" y="18979"/>
                  </a:lnTo>
                  <a:lnTo>
                    <a:pt x="21987" y="15970"/>
                  </a:lnTo>
                  <a:lnTo>
                    <a:pt x="25260" y="13284"/>
                  </a:lnTo>
                  <a:lnTo>
                    <a:pt x="28798" y="10920"/>
                  </a:lnTo>
                  <a:lnTo>
                    <a:pt x="32336" y="8556"/>
                  </a:lnTo>
                  <a:lnTo>
                    <a:pt x="60545" y="0"/>
                  </a:lnTo>
                  <a:lnTo>
                    <a:pt x="64800" y="0"/>
                  </a:lnTo>
                  <a:lnTo>
                    <a:pt x="1947835" y="0"/>
                  </a:lnTo>
                  <a:lnTo>
                    <a:pt x="1994965" y="2895"/>
                  </a:lnTo>
                  <a:lnTo>
                    <a:pt x="2041380" y="11537"/>
                  </a:lnTo>
                  <a:lnTo>
                    <a:pt x="2086388" y="25795"/>
                  </a:lnTo>
                  <a:lnTo>
                    <a:pt x="2129318" y="45459"/>
                  </a:lnTo>
                  <a:lnTo>
                    <a:pt x="2169518" y="70229"/>
                  </a:lnTo>
                  <a:lnTo>
                    <a:pt x="2206380" y="99731"/>
                  </a:lnTo>
                  <a:lnTo>
                    <a:pt x="2239353" y="133523"/>
                  </a:lnTo>
                  <a:lnTo>
                    <a:pt x="2267944" y="171102"/>
                  </a:lnTo>
                  <a:lnTo>
                    <a:pt x="2291721" y="211898"/>
                  </a:lnTo>
                  <a:lnTo>
                    <a:pt x="2310322" y="255292"/>
                  </a:lnTo>
                  <a:lnTo>
                    <a:pt x="2323472" y="300637"/>
                  </a:lnTo>
                  <a:lnTo>
                    <a:pt x="2330974" y="347256"/>
                  </a:lnTo>
                  <a:lnTo>
                    <a:pt x="2332828" y="384992"/>
                  </a:lnTo>
                  <a:lnTo>
                    <a:pt x="2332828" y="3312463"/>
                  </a:lnTo>
                  <a:lnTo>
                    <a:pt x="2332828" y="3316718"/>
                  </a:lnTo>
                  <a:lnTo>
                    <a:pt x="2332412" y="3320932"/>
                  </a:lnTo>
                  <a:lnTo>
                    <a:pt x="2331582" y="3325105"/>
                  </a:lnTo>
                  <a:lnTo>
                    <a:pt x="2330752" y="3329278"/>
                  </a:lnTo>
                  <a:lnTo>
                    <a:pt x="2329522" y="3333330"/>
                  </a:lnTo>
                  <a:lnTo>
                    <a:pt x="2327894" y="3337261"/>
                  </a:lnTo>
                  <a:lnTo>
                    <a:pt x="2326266" y="3341192"/>
                  </a:lnTo>
                  <a:lnTo>
                    <a:pt x="2324270" y="3344926"/>
                  </a:lnTo>
                  <a:lnTo>
                    <a:pt x="2321905" y="3348464"/>
                  </a:lnTo>
                  <a:lnTo>
                    <a:pt x="2319542" y="3352002"/>
                  </a:lnTo>
                  <a:lnTo>
                    <a:pt x="2304027" y="3366343"/>
                  </a:lnTo>
                  <a:lnTo>
                    <a:pt x="2300489" y="3368707"/>
                  </a:lnTo>
                  <a:lnTo>
                    <a:pt x="2268027" y="3377264"/>
                  </a:lnTo>
                  <a:lnTo>
                    <a:pt x="384992" y="3377264"/>
                  </a:lnTo>
                  <a:lnTo>
                    <a:pt x="337863" y="3374368"/>
                  </a:lnTo>
                  <a:lnTo>
                    <a:pt x="291447" y="3365726"/>
                  </a:lnTo>
                  <a:lnTo>
                    <a:pt x="246438" y="3351468"/>
                  </a:lnTo>
                  <a:lnTo>
                    <a:pt x="203508" y="3331805"/>
                  </a:lnTo>
                  <a:lnTo>
                    <a:pt x="163307" y="3307034"/>
                  </a:lnTo>
                  <a:lnTo>
                    <a:pt x="126446" y="3277533"/>
                  </a:lnTo>
                  <a:lnTo>
                    <a:pt x="93474" y="3243741"/>
                  </a:lnTo>
                  <a:lnTo>
                    <a:pt x="64882" y="3206161"/>
                  </a:lnTo>
                  <a:lnTo>
                    <a:pt x="41105" y="3165365"/>
                  </a:lnTo>
                  <a:lnTo>
                    <a:pt x="22504" y="3121971"/>
                  </a:lnTo>
                  <a:lnTo>
                    <a:pt x="9354" y="3076626"/>
                  </a:lnTo>
                  <a:lnTo>
                    <a:pt x="1854" y="3030007"/>
                  </a:lnTo>
                  <a:lnTo>
                    <a:pt x="116" y="3001723"/>
                  </a:lnTo>
                  <a:lnTo>
                    <a:pt x="0" y="2992271"/>
                  </a:lnTo>
                  <a:close/>
                </a:path>
              </a:pathLst>
            </a:custGeom>
            <a:ln w="22870">
              <a:solidFill>
                <a:srgbClr val="11E6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6549" y="2327661"/>
              <a:ext cx="1563370" cy="274955"/>
            </a:xfrm>
            <a:custGeom>
              <a:avLst/>
              <a:gdLst/>
              <a:ahLst/>
              <a:cxnLst/>
              <a:rect l="l" t="t" r="r" b="b"/>
              <a:pathLst>
                <a:path w="1563370" h="274955">
                  <a:moveTo>
                    <a:pt x="1524724" y="274450"/>
                  </a:moveTo>
                  <a:lnTo>
                    <a:pt x="38118" y="274450"/>
                  </a:lnTo>
                  <a:lnTo>
                    <a:pt x="30512" y="273752"/>
                  </a:lnTo>
                  <a:lnTo>
                    <a:pt x="697" y="243937"/>
                  </a:lnTo>
                  <a:lnTo>
                    <a:pt x="0" y="236332"/>
                  </a:lnTo>
                  <a:lnTo>
                    <a:pt x="0" y="38118"/>
                  </a:lnTo>
                  <a:lnTo>
                    <a:pt x="23484" y="2791"/>
                  </a:lnTo>
                  <a:lnTo>
                    <a:pt x="38118" y="0"/>
                  </a:lnTo>
                  <a:lnTo>
                    <a:pt x="1524724" y="0"/>
                  </a:lnTo>
                  <a:lnTo>
                    <a:pt x="1560051" y="23484"/>
                  </a:lnTo>
                  <a:lnTo>
                    <a:pt x="1562842" y="38118"/>
                  </a:lnTo>
                  <a:lnTo>
                    <a:pt x="1562842" y="236332"/>
                  </a:lnTo>
                  <a:lnTo>
                    <a:pt x="1539357" y="271659"/>
                  </a:lnTo>
                  <a:lnTo>
                    <a:pt x="1524724" y="27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2737" y="2323849"/>
              <a:ext cx="1570990" cy="282575"/>
            </a:xfrm>
            <a:custGeom>
              <a:avLst/>
              <a:gdLst/>
              <a:ahLst/>
              <a:cxnLst/>
              <a:rect l="l" t="t" r="r" b="b"/>
              <a:pathLst>
                <a:path w="1570989" h="282575">
                  <a:moveTo>
                    <a:pt x="0" y="240144"/>
                  </a:moveTo>
                  <a:lnTo>
                    <a:pt x="0" y="41929"/>
                  </a:lnTo>
                  <a:lnTo>
                    <a:pt x="0" y="36369"/>
                  </a:lnTo>
                  <a:lnTo>
                    <a:pt x="1063" y="31020"/>
                  </a:lnTo>
                  <a:lnTo>
                    <a:pt x="3191" y="25883"/>
                  </a:lnTo>
                  <a:lnTo>
                    <a:pt x="5319" y="20746"/>
                  </a:lnTo>
                  <a:lnTo>
                    <a:pt x="8349" y="16212"/>
                  </a:lnTo>
                  <a:lnTo>
                    <a:pt x="12280" y="12280"/>
                  </a:lnTo>
                  <a:lnTo>
                    <a:pt x="16212" y="8349"/>
                  </a:lnTo>
                  <a:lnTo>
                    <a:pt x="20746" y="5319"/>
                  </a:lnTo>
                  <a:lnTo>
                    <a:pt x="25883" y="3191"/>
                  </a:lnTo>
                  <a:lnTo>
                    <a:pt x="31021" y="1063"/>
                  </a:lnTo>
                  <a:lnTo>
                    <a:pt x="36369" y="0"/>
                  </a:lnTo>
                  <a:lnTo>
                    <a:pt x="41930" y="0"/>
                  </a:lnTo>
                  <a:lnTo>
                    <a:pt x="1528536" y="0"/>
                  </a:lnTo>
                  <a:lnTo>
                    <a:pt x="1534096" y="0"/>
                  </a:lnTo>
                  <a:lnTo>
                    <a:pt x="1539445" y="1063"/>
                  </a:lnTo>
                  <a:lnTo>
                    <a:pt x="1569402" y="31020"/>
                  </a:lnTo>
                  <a:lnTo>
                    <a:pt x="1570466" y="41929"/>
                  </a:lnTo>
                  <a:lnTo>
                    <a:pt x="1570466" y="240144"/>
                  </a:lnTo>
                  <a:lnTo>
                    <a:pt x="1549718" y="276754"/>
                  </a:lnTo>
                  <a:lnTo>
                    <a:pt x="1528536" y="282074"/>
                  </a:lnTo>
                  <a:lnTo>
                    <a:pt x="41930" y="282074"/>
                  </a:lnTo>
                  <a:lnTo>
                    <a:pt x="12280" y="269792"/>
                  </a:lnTo>
                  <a:lnTo>
                    <a:pt x="8349" y="265861"/>
                  </a:lnTo>
                  <a:lnTo>
                    <a:pt x="5319" y="261326"/>
                  </a:lnTo>
                  <a:lnTo>
                    <a:pt x="3191" y="256189"/>
                  </a:lnTo>
                  <a:lnTo>
                    <a:pt x="1063" y="251052"/>
                  </a:lnTo>
                  <a:lnTo>
                    <a:pt x="0" y="245704"/>
                  </a:lnTo>
                  <a:lnTo>
                    <a:pt x="0" y="240144"/>
                  </a:lnTo>
                  <a:close/>
                </a:path>
              </a:pathLst>
            </a:custGeom>
            <a:ln w="7623">
              <a:solidFill>
                <a:srgbClr val="CDD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66549" y="2922304"/>
              <a:ext cx="1563370" cy="274955"/>
            </a:xfrm>
            <a:custGeom>
              <a:avLst/>
              <a:gdLst/>
              <a:ahLst/>
              <a:cxnLst/>
              <a:rect l="l" t="t" r="r" b="b"/>
              <a:pathLst>
                <a:path w="1563370" h="274955">
                  <a:moveTo>
                    <a:pt x="1524724" y="274450"/>
                  </a:moveTo>
                  <a:lnTo>
                    <a:pt x="38118" y="274450"/>
                  </a:lnTo>
                  <a:lnTo>
                    <a:pt x="30513" y="273752"/>
                  </a:lnTo>
                  <a:lnTo>
                    <a:pt x="697" y="243937"/>
                  </a:lnTo>
                  <a:lnTo>
                    <a:pt x="0" y="236332"/>
                  </a:lnTo>
                  <a:lnTo>
                    <a:pt x="0" y="38118"/>
                  </a:lnTo>
                  <a:lnTo>
                    <a:pt x="23484" y="2791"/>
                  </a:lnTo>
                  <a:lnTo>
                    <a:pt x="38118" y="0"/>
                  </a:lnTo>
                  <a:lnTo>
                    <a:pt x="1524724" y="0"/>
                  </a:lnTo>
                  <a:lnTo>
                    <a:pt x="1560051" y="23485"/>
                  </a:lnTo>
                  <a:lnTo>
                    <a:pt x="1562842" y="38118"/>
                  </a:lnTo>
                  <a:lnTo>
                    <a:pt x="1562842" y="236332"/>
                  </a:lnTo>
                  <a:lnTo>
                    <a:pt x="1539357" y="271659"/>
                  </a:lnTo>
                  <a:lnTo>
                    <a:pt x="1524724" y="27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62737" y="2918492"/>
              <a:ext cx="1570990" cy="282575"/>
            </a:xfrm>
            <a:custGeom>
              <a:avLst/>
              <a:gdLst/>
              <a:ahLst/>
              <a:cxnLst/>
              <a:rect l="l" t="t" r="r" b="b"/>
              <a:pathLst>
                <a:path w="1570989" h="282575">
                  <a:moveTo>
                    <a:pt x="0" y="240144"/>
                  </a:moveTo>
                  <a:lnTo>
                    <a:pt x="0" y="41929"/>
                  </a:lnTo>
                  <a:lnTo>
                    <a:pt x="0" y="36369"/>
                  </a:lnTo>
                  <a:lnTo>
                    <a:pt x="1063" y="31020"/>
                  </a:lnTo>
                  <a:lnTo>
                    <a:pt x="3191" y="25883"/>
                  </a:lnTo>
                  <a:lnTo>
                    <a:pt x="5319" y="20746"/>
                  </a:lnTo>
                  <a:lnTo>
                    <a:pt x="8349" y="16212"/>
                  </a:lnTo>
                  <a:lnTo>
                    <a:pt x="12280" y="12280"/>
                  </a:lnTo>
                  <a:lnTo>
                    <a:pt x="16212" y="8349"/>
                  </a:lnTo>
                  <a:lnTo>
                    <a:pt x="20746" y="5319"/>
                  </a:lnTo>
                  <a:lnTo>
                    <a:pt x="25883" y="3191"/>
                  </a:lnTo>
                  <a:lnTo>
                    <a:pt x="31021" y="1063"/>
                  </a:lnTo>
                  <a:lnTo>
                    <a:pt x="36369" y="0"/>
                  </a:lnTo>
                  <a:lnTo>
                    <a:pt x="41930" y="0"/>
                  </a:lnTo>
                  <a:lnTo>
                    <a:pt x="1528536" y="0"/>
                  </a:lnTo>
                  <a:lnTo>
                    <a:pt x="1534096" y="0"/>
                  </a:lnTo>
                  <a:lnTo>
                    <a:pt x="1539445" y="1063"/>
                  </a:lnTo>
                  <a:lnTo>
                    <a:pt x="1567274" y="25883"/>
                  </a:lnTo>
                  <a:lnTo>
                    <a:pt x="1569402" y="31020"/>
                  </a:lnTo>
                  <a:lnTo>
                    <a:pt x="1570466" y="36369"/>
                  </a:lnTo>
                  <a:lnTo>
                    <a:pt x="1570466" y="41929"/>
                  </a:lnTo>
                  <a:lnTo>
                    <a:pt x="1570466" y="240144"/>
                  </a:lnTo>
                  <a:lnTo>
                    <a:pt x="1549718" y="276753"/>
                  </a:lnTo>
                  <a:lnTo>
                    <a:pt x="1528536" y="282074"/>
                  </a:lnTo>
                  <a:lnTo>
                    <a:pt x="41930" y="282074"/>
                  </a:lnTo>
                  <a:lnTo>
                    <a:pt x="12280" y="269792"/>
                  </a:lnTo>
                  <a:lnTo>
                    <a:pt x="8349" y="265861"/>
                  </a:lnTo>
                  <a:lnTo>
                    <a:pt x="5319" y="261326"/>
                  </a:lnTo>
                  <a:lnTo>
                    <a:pt x="3191" y="256189"/>
                  </a:lnTo>
                  <a:lnTo>
                    <a:pt x="1063" y="251052"/>
                  </a:lnTo>
                  <a:lnTo>
                    <a:pt x="0" y="245704"/>
                  </a:lnTo>
                  <a:lnTo>
                    <a:pt x="0" y="240144"/>
                  </a:lnTo>
                  <a:close/>
                </a:path>
              </a:pathLst>
            </a:custGeom>
            <a:ln w="7623">
              <a:solidFill>
                <a:srgbClr val="CDD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00286" y="1715744"/>
            <a:ext cx="501015" cy="23916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45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Login</a:t>
            </a:r>
            <a:endParaRPr sz="1450">
              <a:latin typeface="Segoe UI Semibold"/>
              <a:cs typeface="Segoe UI Semi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2694" y="3631301"/>
            <a:ext cx="655955" cy="290195"/>
            <a:chOff x="5016343" y="3631300"/>
            <a:chExt cx="655955" cy="290195"/>
          </a:xfrm>
        </p:grpSpPr>
        <p:sp>
          <p:nvSpPr>
            <p:cNvPr id="12" name="object 12"/>
            <p:cNvSpPr/>
            <p:nvPr/>
          </p:nvSpPr>
          <p:spPr>
            <a:xfrm>
              <a:off x="5020155" y="3635112"/>
              <a:ext cx="648335" cy="282575"/>
            </a:xfrm>
            <a:custGeom>
              <a:avLst/>
              <a:gdLst/>
              <a:ahLst/>
              <a:cxnLst/>
              <a:rect l="l" t="t" r="r" b="b"/>
              <a:pathLst>
                <a:path w="648335" h="282575">
                  <a:moveTo>
                    <a:pt x="506970" y="282074"/>
                  </a:moveTo>
                  <a:lnTo>
                    <a:pt x="141037" y="282074"/>
                  </a:lnTo>
                  <a:lnTo>
                    <a:pt x="134107" y="281904"/>
                  </a:lnTo>
                  <a:lnTo>
                    <a:pt x="93530" y="273832"/>
                  </a:lnTo>
                  <a:lnTo>
                    <a:pt x="57013" y="254314"/>
                  </a:lnTo>
                  <a:lnTo>
                    <a:pt x="27759" y="225059"/>
                  </a:lnTo>
                  <a:lnTo>
                    <a:pt x="8240" y="188543"/>
                  </a:lnTo>
                  <a:lnTo>
                    <a:pt x="169" y="147965"/>
                  </a:lnTo>
                  <a:lnTo>
                    <a:pt x="0" y="141037"/>
                  </a:lnTo>
                  <a:lnTo>
                    <a:pt x="169" y="134108"/>
                  </a:lnTo>
                  <a:lnTo>
                    <a:pt x="8240" y="93530"/>
                  </a:lnTo>
                  <a:lnTo>
                    <a:pt x="27759" y="57013"/>
                  </a:lnTo>
                  <a:lnTo>
                    <a:pt x="57013" y="27758"/>
                  </a:lnTo>
                  <a:lnTo>
                    <a:pt x="93530" y="8240"/>
                  </a:lnTo>
                  <a:lnTo>
                    <a:pt x="134107" y="169"/>
                  </a:lnTo>
                  <a:lnTo>
                    <a:pt x="141037" y="0"/>
                  </a:lnTo>
                  <a:lnTo>
                    <a:pt x="506970" y="0"/>
                  </a:lnTo>
                  <a:lnTo>
                    <a:pt x="547911" y="6071"/>
                  </a:lnTo>
                  <a:lnTo>
                    <a:pt x="585326" y="23768"/>
                  </a:lnTo>
                  <a:lnTo>
                    <a:pt x="615994" y="51562"/>
                  </a:lnTo>
                  <a:lnTo>
                    <a:pt x="637271" y="87063"/>
                  </a:lnTo>
                  <a:lnTo>
                    <a:pt x="647330" y="127212"/>
                  </a:lnTo>
                  <a:lnTo>
                    <a:pt x="648007" y="141037"/>
                  </a:lnTo>
                  <a:lnTo>
                    <a:pt x="647838" y="147965"/>
                  </a:lnTo>
                  <a:lnTo>
                    <a:pt x="639766" y="188542"/>
                  </a:lnTo>
                  <a:lnTo>
                    <a:pt x="620248" y="225059"/>
                  </a:lnTo>
                  <a:lnTo>
                    <a:pt x="590993" y="254314"/>
                  </a:lnTo>
                  <a:lnTo>
                    <a:pt x="554476" y="273832"/>
                  </a:lnTo>
                  <a:lnTo>
                    <a:pt x="513899" y="281904"/>
                  </a:lnTo>
                  <a:lnTo>
                    <a:pt x="506970" y="282074"/>
                  </a:lnTo>
                  <a:close/>
                </a:path>
              </a:pathLst>
            </a:custGeom>
            <a:solidFill>
              <a:srgbClr val="0D6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0155" y="3635112"/>
              <a:ext cx="648335" cy="282575"/>
            </a:xfrm>
            <a:custGeom>
              <a:avLst/>
              <a:gdLst/>
              <a:ahLst/>
              <a:cxnLst/>
              <a:rect l="l" t="t" r="r" b="b"/>
              <a:pathLst>
                <a:path w="648335" h="282575">
                  <a:moveTo>
                    <a:pt x="0" y="141037"/>
                  </a:moveTo>
                  <a:lnTo>
                    <a:pt x="6071" y="100095"/>
                  </a:lnTo>
                  <a:lnTo>
                    <a:pt x="23768" y="62680"/>
                  </a:lnTo>
                  <a:lnTo>
                    <a:pt x="51562" y="32012"/>
                  </a:lnTo>
                  <a:lnTo>
                    <a:pt x="87063" y="10735"/>
                  </a:lnTo>
                  <a:lnTo>
                    <a:pt x="127212" y="677"/>
                  </a:lnTo>
                  <a:lnTo>
                    <a:pt x="141037" y="0"/>
                  </a:lnTo>
                  <a:lnTo>
                    <a:pt x="506970" y="0"/>
                  </a:lnTo>
                  <a:lnTo>
                    <a:pt x="547911" y="6071"/>
                  </a:lnTo>
                  <a:lnTo>
                    <a:pt x="585326" y="23768"/>
                  </a:lnTo>
                  <a:lnTo>
                    <a:pt x="615994" y="51562"/>
                  </a:lnTo>
                  <a:lnTo>
                    <a:pt x="637271" y="87063"/>
                  </a:lnTo>
                  <a:lnTo>
                    <a:pt x="647330" y="127212"/>
                  </a:lnTo>
                  <a:lnTo>
                    <a:pt x="648007" y="141037"/>
                  </a:lnTo>
                  <a:lnTo>
                    <a:pt x="647838" y="147965"/>
                  </a:lnTo>
                  <a:lnTo>
                    <a:pt x="639766" y="188542"/>
                  </a:lnTo>
                  <a:lnTo>
                    <a:pt x="620248" y="225059"/>
                  </a:lnTo>
                  <a:lnTo>
                    <a:pt x="590993" y="254314"/>
                  </a:lnTo>
                  <a:lnTo>
                    <a:pt x="554476" y="273832"/>
                  </a:lnTo>
                  <a:lnTo>
                    <a:pt x="513899" y="281904"/>
                  </a:lnTo>
                  <a:lnTo>
                    <a:pt x="506970" y="282074"/>
                  </a:lnTo>
                  <a:lnTo>
                    <a:pt x="141037" y="282074"/>
                  </a:lnTo>
                  <a:lnTo>
                    <a:pt x="100095" y="276002"/>
                  </a:lnTo>
                  <a:lnTo>
                    <a:pt x="62680" y="258304"/>
                  </a:lnTo>
                  <a:lnTo>
                    <a:pt x="32012" y="230510"/>
                  </a:lnTo>
                  <a:lnTo>
                    <a:pt x="10735" y="195009"/>
                  </a:lnTo>
                  <a:lnTo>
                    <a:pt x="677" y="154861"/>
                  </a:lnTo>
                  <a:lnTo>
                    <a:pt x="0" y="141037"/>
                  </a:lnTo>
                  <a:close/>
                </a:path>
              </a:pathLst>
            </a:custGeom>
            <a:ln w="7623">
              <a:solidFill>
                <a:srgbClr val="0D6E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48765" y="2139619"/>
            <a:ext cx="953769" cy="16478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950" spc="-10" dirty="0">
                <a:solidFill>
                  <a:srgbClr val="202529"/>
                </a:solidFill>
                <a:latin typeface="Segoe UI"/>
                <a:cs typeface="Segoe UI"/>
              </a:rPr>
              <a:t>Email:</a:t>
            </a:r>
            <a:endParaRPr sz="950">
              <a:latin typeface="Segoe UI"/>
              <a:cs typeface="Segoe UI"/>
            </a:endParaRPr>
          </a:p>
          <a:p>
            <a:pPr marL="111760">
              <a:spcBef>
                <a:spcPts val="720"/>
              </a:spcBef>
            </a:pPr>
            <a:r>
              <a:rPr sz="950" dirty="0">
                <a:solidFill>
                  <a:srgbClr val="6B747D"/>
                </a:solidFill>
                <a:latin typeface="Segoe UI"/>
                <a:cs typeface="Segoe UI"/>
              </a:rPr>
              <a:t>Enter</a:t>
            </a:r>
            <a:r>
              <a:rPr sz="950" spc="2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6B747D"/>
                </a:solidFill>
                <a:latin typeface="Segoe UI"/>
                <a:cs typeface="Segoe UI"/>
              </a:rPr>
              <a:t>email</a:t>
            </a:r>
            <a:endParaRPr sz="950">
              <a:latin typeface="Segoe UI"/>
              <a:cs typeface="Segoe UI"/>
            </a:endParaRPr>
          </a:p>
          <a:p>
            <a:pPr>
              <a:spcBef>
                <a:spcPts val="20"/>
              </a:spcBef>
            </a:pPr>
            <a:endParaRPr sz="1250">
              <a:latin typeface="Segoe UI"/>
              <a:cs typeface="Segoe UI"/>
            </a:endParaRPr>
          </a:p>
          <a:p>
            <a:pPr marL="12700"/>
            <a:r>
              <a:rPr sz="950" spc="-10" dirty="0">
                <a:solidFill>
                  <a:srgbClr val="202529"/>
                </a:solidFill>
                <a:latin typeface="Segoe UI"/>
                <a:cs typeface="Segoe UI"/>
              </a:rPr>
              <a:t>password:</a:t>
            </a:r>
            <a:endParaRPr sz="950">
              <a:latin typeface="Segoe UI"/>
              <a:cs typeface="Segoe UI"/>
            </a:endParaRPr>
          </a:p>
          <a:p>
            <a:pPr marL="111760">
              <a:spcBef>
                <a:spcPts val="720"/>
              </a:spcBef>
            </a:pPr>
            <a:r>
              <a:rPr sz="950" dirty="0">
                <a:solidFill>
                  <a:srgbClr val="6B747D"/>
                </a:solidFill>
                <a:latin typeface="Segoe UI"/>
                <a:cs typeface="Segoe UI"/>
              </a:rPr>
              <a:t>Enter</a:t>
            </a:r>
            <a:r>
              <a:rPr sz="950" spc="2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6B747D"/>
                </a:solidFill>
                <a:latin typeface="Segoe UI"/>
                <a:cs typeface="Segoe UI"/>
              </a:rPr>
              <a:t>password</a:t>
            </a:r>
            <a:endParaRPr sz="950">
              <a:latin typeface="Segoe UI"/>
              <a:cs typeface="Segoe UI"/>
            </a:endParaRPr>
          </a:p>
          <a:p>
            <a:pPr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L="12700">
              <a:spcBef>
                <a:spcPts val="5"/>
              </a:spcBef>
            </a:pPr>
            <a:r>
              <a:rPr sz="950" u="sng" dirty="0">
                <a:solidFill>
                  <a:srgbClr val="0D6EFD"/>
                </a:solidFill>
                <a:uFill>
                  <a:solidFill>
                    <a:srgbClr val="0D6EFD"/>
                  </a:solidFill>
                </a:uFill>
                <a:latin typeface="Segoe UI"/>
                <a:cs typeface="Segoe UI"/>
              </a:rPr>
              <a:t>for</a:t>
            </a:r>
            <a:r>
              <a:rPr sz="950" dirty="0">
                <a:solidFill>
                  <a:srgbClr val="0D6EFD"/>
                </a:solidFill>
                <a:latin typeface="Segoe UI"/>
                <a:cs typeface="Segoe UI"/>
              </a:rPr>
              <a:t>g</a:t>
            </a:r>
            <a:r>
              <a:rPr sz="950" u="sng" dirty="0">
                <a:solidFill>
                  <a:srgbClr val="0D6EFD"/>
                </a:solidFill>
                <a:uFill>
                  <a:solidFill>
                    <a:srgbClr val="0D6EFD"/>
                  </a:solidFill>
                </a:uFill>
                <a:latin typeface="Segoe UI"/>
                <a:cs typeface="Segoe UI"/>
              </a:rPr>
              <a:t>et</a:t>
            </a:r>
            <a:r>
              <a:rPr sz="950" u="sng" spc="25" dirty="0">
                <a:solidFill>
                  <a:srgbClr val="0D6EFD"/>
                </a:solidFill>
                <a:uFill>
                  <a:solidFill>
                    <a:srgbClr val="0D6EFD"/>
                  </a:solidFill>
                </a:uFill>
                <a:latin typeface="Segoe UI"/>
                <a:cs typeface="Segoe UI"/>
              </a:rPr>
              <a:t> </a:t>
            </a:r>
            <a:r>
              <a:rPr sz="950" u="sng" spc="-10" dirty="0">
                <a:solidFill>
                  <a:srgbClr val="0D6EFD"/>
                </a:solidFill>
                <a:uFill>
                  <a:solidFill>
                    <a:srgbClr val="0D6EFD"/>
                  </a:solidFill>
                </a:uFill>
                <a:latin typeface="Segoe UI"/>
                <a:cs typeface="Segoe UI"/>
              </a:rPr>
              <a:t>password?</a:t>
            </a:r>
            <a:endParaRPr sz="950">
              <a:latin typeface="Segoe UI"/>
              <a:cs typeface="Segoe UI"/>
            </a:endParaRPr>
          </a:p>
          <a:p>
            <a:pPr>
              <a:spcBef>
                <a:spcPts val="15"/>
              </a:spcBef>
            </a:pPr>
            <a:endParaRPr sz="1250">
              <a:latin typeface="Segoe UI"/>
              <a:cs typeface="Segoe UI"/>
            </a:endParaRPr>
          </a:p>
          <a:p>
            <a:pPr marR="8255" algn="r"/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login</a:t>
            </a:r>
            <a:endParaRPr sz="95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654" y="5285627"/>
            <a:ext cx="609889" cy="38118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769954" y="5815729"/>
            <a:ext cx="2178685" cy="7575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spcBef>
                <a:spcPts val="395"/>
              </a:spcBef>
            </a:pP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9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9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9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9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950">
              <a:latin typeface="Segoe UI"/>
              <a:cs typeface="Segoe UI"/>
            </a:endParaRPr>
          </a:p>
          <a:p>
            <a:pPr marL="12700" marR="5080">
              <a:lnSpc>
                <a:spcPct val="126400"/>
              </a:lnSpc>
            </a:pP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Computing</a:t>
            </a:r>
            <a:r>
              <a:rPr sz="95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95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95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Technology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95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950">
              <a:latin typeface="Segoe UI"/>
              <a:cs typeface="Segoe UI"/>
            </a:endParaRPr>
          </a:p>
          <a:p>
            <a:pPr marL="12700">
              <a:spcBef>
                <a:spcPts val="305"/>
              </a:spcBef>
            </a:pP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©2022</a:t>
            </a:r>
            <a:r>
              <a:rPr sz="95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95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6026" y="6645013"/>
            <a:ext cx="147707" cy="1468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0079" y="6657233"/>
            <a:ext cx="152481" cy="1235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6030" y="6652161"/>
            <a:ext cx="133413" cy="13341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09393" y="5272926"/>
            <a:ext cx="50165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1200">
              <a:latin typeface="Segoe UI Semibold"/>
              <a:cs typeface="Segoe UI Semibold"/>
            </a:endParaRPr>
          </a:p>
          <a:p>
            <a:pPr marL="12700">
              <a:spcBef>
                <a:spcPts val="850"/>
              </a:spcBef>
            </a:pPr>
            <a:r>
              <a:rPr sz="95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950">
              <a:latin typeface="Segoe UI"/>
              <a:cs typeface="Segoe UI"/>
            </a:endParaRPr>
          </a:p>
          <a:p>
            <a:pPr marL="12700" marR="5080">
              <a:lnSpc>
                <a:spcPct val="168500"/>
              </a:lnSpc>
            </a:pP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serviece products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9055" y="5272926"/>
            <a:ext cx="71818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 </a:t>
            </a:r>
            <a:r>
              <a:rPr sz="120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1200">
              <a:latin typeface="Segoe UI Semibold"/>
              <a:cs typeface="Segoe UI Semibold"/>
            </a:endParaRPr>
          </a:p>
          <a:p>
            <a:pPr marL="12700" marR="290195">
              <a:lnSpc>
                <a:spcPct val="168500"/>
              </a:lnSpc>
              <a:spcBef>
                <a:spcPts val="70"/>
              </a:spcBef>
            </a:pP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login register logout</a:t>
            </a:r>
            <a:endParaRPr sz="950">
              <a:latin typeface="Segoe UI"/>
              <a:cs typeface="Segoe UI"/>
            </a:endParaRPr>
          </a:p>
          <a:p>
            <a:pPr marL="12700">
              <a:spcBef>
                <a:spcPts val="780"/>
              </a:spcBef>
            </a:pP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95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48715" y="5272927"/>
            <a:ext cx="2139950" cy="70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 </a:t>
            </a:r>
            <a:r>
              <a:rPr sz="1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68500"/>
              </a:lnSpc>
              <a:spcBef>
                <a:spcPts val="70"/>
              </a:spcBef>
            </a:pP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touch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95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via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phone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.we</a:t>
            </a:r>
            <a:r>
              <a:rPr sz="95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waiting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95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call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95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950">
              <a:latin typeface="Segoe UI"/>
              <a:cs typeface="Segoe UI"/>
            </a:endParaRPr>
          </a:p>
        </p:txBody>
      </p:sp>
      <p:sp>
        <p:nvSpPr>
          <p:cNvPr id="23" name="object 23">
            <a:hlinkClick r:id="rId6"/>
          </p:cNvPr>
          <p:cNvSpPr/>
          <p:nvPr/>
        </p:nvSpPr>
        <p:spPr>
          <a:xfrm>
            <a:off x="6665583" y="6387241"/>
            <a:ext cx="2249170" cy="282575"/>
          </a:xfrm>
          <a:custGeom>
            <a:avLst/>
            <a:gdLst/>
            <a:ahLst/>
            <a:cxnLst/>
            <a:rect l="l" t="t" r="r" b="b"/>
            <a:pathLst>
              <a:path w="2249170" h="282575">
                <a:moveTo>
                  <a:pt x="0" y="141037"/>
                </a:moveTo>
                <a:lnTo>
                  <a:pt x="6070" y="100094"/>
                </a:lnTo>
                <a:lnTo>
                  <a:pt x="23768" y="62679"/>
                </a:lnTo>
                <a:lnTo>
                  <a:pt x="51562" y="32011"/>
                </a:lnTo>
                <a:lnTo>
                  <a:pt x="87063" y="10735"/>
                </a:lnTo>
                <a:lnTo>
                  <a:pt x="127212" y="677"/>
                </a:lnTo>
                <a:lnTo>
                  <a:pt x="141037" y="0"/>
                </a:lnTo>
                <a:lnTo>
                  <a:pt x="2107931" y="0"/>
                </a:lnTo>
                <a:lnTo>
                  <a:pt x="2148871" y="6071"/>
                </a:lnTo>
                <a:lnTo>
                  <a:pt x="2186286" y="23768"/>
                </a:lnTo>
                <a:lnTo>
                  <a:pt x="2216955" y="51562"/>
                </a:lnTo>
                <a:lnTo>
                  <a:pt x="2238231" y="87063"/>
                </a:lnTo>
                <a:lnTo>
                  <a:pt x="2248290" y="127212"/>
                </a:lnTo>
                <a:lnTo>
                  <a:pt x="2248968" y="141037"/>
                </a:lnTo>
                <a:lnTo>
                  <a:pt x="2248798" y="147965"/>
                </a:lnTo>
                <a:lnTo>
                  <a:pt x="2240726" y="188542"/>
                </a:lnTo>
                <a:lnTo>
                  <a:pt x="2221208" y="225059"/>
                </a:lnTo>
                <a:lnTo>
                  <a:pt x="2191953" y="254314"/>
                </a:lnTo>
                <a:lnTo>
                  <a:pt x="2155436" y="273832"/>
                </a:lnTo>
                <a:lnTo>
                  <a:pt x="2114860" y="281904"/>
                </a:lnTo>
                <a:lnTo>
                  <a:pt x="2107931" y="282074"/>
                </a:lnTo>
                <a:lnTo>
                  <a:pt x="141037" y="282074"/>
                </a:lnTo>
                <a:lnTo>
                  <a:pt x="100094" y="276001"/>
                </a:lnTo>
                <a:lnTo>
                  <a:pt x="62679" y="258304"/>
                </a:lnTo>
                <a:lnTo>
                  <a:pt x="32012" y="230510"/>
                </a:lnTo>
                <a:lnTo>
                  <a:pt x="10735" y="195008"/>
                </a:lnTo>
                <a:lnTo>
                  <a:pt x="677" y="154861"/>
                </a:lnTo>
                <a:lnTo>
                  <a:pt x="0" y="141037"/>
                </a:lnTo>
                <a:close/>
              </a:path>
            </a:pathLst>
          </a:custGeom>
          <a:ln w="762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75817" y="6439341"/>
            <a:ext cx="1228090" cy="160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950" spc="-10" dirty="0">
                <a:solidFill>
                  <a:srgbClr val="202529"/>
                </a:solidFill>
                <a:latin typeface="Segoe UI"/>
                <a:cs typeface="Segoe UI"/>
                <a:hlinkClick r:id="rId6"/>
              </a:rPr>
              <a:t>kidGames@gmail.com</a:t>
            </a:r>
            <a:endParaRPr sz="950">
              <a:latin typeface="Segoe UI"/>
              <a:cs typeface="Segoe U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50" y="177801"/>
            <a:ext cx="10680700" cy="465455"/>
            <a:chOff x="0" y="177800"/>
            <a:chExt cx="10680700" cy="465455"/>
          </a:xfrm>
        </p:grpSpPr>
        <p:sp>
          <p:nvSpPr>
            <p:cNvPr id="26" name="object 26"/>
            <p:cNvSpPr/>
            <p:nvPr/>
          </p:nvSpPr>
          <p:spPr>
            <a:xfrm>
              <a:off x="0" y="177800"/>
              <a:ext cx="10680700" cy="465455"/>
            </a:xfrm>
            <a:custGeom>
              <a:avLst/>
              <a:gdLst/>
              <a:ahLst/>
              <a:cxnLst/>
              <a:rect l="l" t="t" r="r" b="b"/>
              <a:pathLst>
                <a:path w="10680700" h="465455">
                  <a:moveTo>
                    <a:pt x="0" y="0"/>
                  </a:moveTo>
                  <a:lnTo>
                    <a:pt x="10680191" y="0"/>
                  </a:lnTo>
                  <a:lnTo>
                    <a:pt x="10680191" y="465040"/>
                  </a:lnTo>
                  <a:lnTo>
                    <a:pt x="0" y="465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83" y="238788"/>
              <a:ext cx="533653" cy="3430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609" y="284530"/>
              <a:ext cx="221967" cy="19059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173723" y="265471"/>
              <a:ext cx="419734" cy="297815"/>
            </a:xfrm>
            <a:custGeom>
              <a:avLst/>
              <a:gdLst/>
              <a:ahLst/>
              <a:cxnLst/>
              <a:rect l="l" t="t" r="r" b="b"/>
              <a:pathLst>
                <a:path w="419734" h="297815">
                  <a:moveTo>
                    <a:pt x="0" y="255391"/>
                  </a:moveTo>
                  <a:lnTo>
                    <a:pt x="0" y="41929"/>
                  </a:lnTo>
                  <a:lnTo>
                    <a:pt x="0" y="36369"/>
                  </a:lnTo>
                  <a:lnTo>
                    <a:pt x="1063" y="31021"/>
                  </a:lnTo>
                  <a:lnTo>
                    <a:pt x="3192" y="25884"/>
                  </a:lnTo>
                  <a:lnTo>
                    <a:pt x="5319" y="20747"/>
                  </a:lnTo>
                  <a:lnTo>
                    <a:pt x="8349" y="16212"/>
                  </a:lnTo>
                  <a:lnTo>
                    <a:pt x="12281" y="12280"/>
                  </a:lnTo>
                  <a:lnTo>
                    <a:pt x="16213" y="8349"/>
                  </a:lnTo>
                  <a:lnTo>
                    <a:pt x="20747" y="5319"/>
                  </a:lnTo>
                  <a:lnTo>
                    <a:pt x="25884" y="3191"/>
                  </a:lnTo>
                  <a:lnTo>
                    <a:pt x="31021" y="1063"/>
                  </a:lnTo>
                  <a:lnTo>
                    <a:pt x="36370" y="0"/>
                  </a:lnTo>
                  <a:lnTo>
                    <a:pt x="41930" y="0"/>
                  </a:lnTo>
                  <a:lnTo>
                    <a:pt x="377370" y="0"/>
                  </a:lnTo>
                  <a:lnTo>
                    <a:pt x="382929" y="0"/>
                  </a:lnTo>
                  <a:lnTo>
                    <a:pt x="388278" y="1063"/>
                  </a:lnTo>
                  <a:lnTo>
                    <a:pt x="393414" y="3191"/>
                  </a:lnTo>
                  <a:lnTo>
                    <a:pt x="398552" y="5319"/>
                  </a:lnTo>
                  <a:lnTo>
                    <a:pt x="419300" y="41929"/>
                  </a:lnTo>
                  <a:lnTo>
                    <a:pt x="419300" y="255391"/>
                  </a:lnTo>
                  <a:lnTo>
                    <a:pt x="398552" y="292001"/>
                  </a:lnTo>
                  <a:lnTo>
                    <a:pt x="393414" y="294129"/>
                  </a:lnTo>
                  <a:lnTo>
                    <a:pt x="388278" y="296257"/>
                  </a:lnTo>
                  <a:lnTo>
                    <a:pt x="382929" y="297321"/>
                  </a:lnTo>
                  <a:lnTo>
                    <a:pt x="377370" y="297321"/>
                  </a:lnTo>
                  <a:lnTo>
                    <a:pt x="41930" y="297321"/>
                  </a:lnTo>
                  <a:lnTo>
                    <a:pt x="36370" y="297321"/>
                  </a:lnTo>
                  <a:lnTo>
                    <a:pt x="31021" y="296257"/>
                  </a:lnTo>
                  <a:lnTo>
                    <a:pt x="25884" y="294129"/>
                  </a:lnTo>
                  <a:lnTo>
                    <a:pt x="20747" y="292001"/>
                  </a:lnTo>
                  <a:lnTo>
                    <a:pt x="3192" y="271437"/>
                  </a:lnTo>
                  <a:lnTo>
                    <a:pt x="1063" y="266300"/>
                  </a:lnTo>
                  <a:lnTo>
                    <a:pt x="0" y="260951"/>
                  </a:lnTo>
                  <a:lnTo>
                    <a:pt x="0" y="255391"/>
                  </a:lnTo>
                  <a:close/>
                </a:path>
              </a:pathLst>
            </a:custGeom>
            <a:ln w="7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99513" y="353143"/>
              <a:ext cx="168275" cy="122555"/>
            </a:xfrm>
            <a:custGeom>
              <a:avLst/>
              <a:gdLst/>
              <a:ahLst/>
              <a:cxnLst/>
              <a:rect l="l" t="t" r="r" b="b"/>
              <a:pathLst>
                <a:path w="168275" h="122554">
                  <a:moveTo>
                    <a:pt x="0" y="0"/>
                  </a:moveTo>
                  <a:lnTo>
                    <a:pt x="167719" y="0"/>
                  </a:lnTo>
                </a:path>
                <a:path w="168275" h="122554">
                  <a:moveTo>
                    <a:pt x="0" y="60988"/>
                  </a:moveTo>
                  <a:lnTo>
                    <a:pt x="167719" y="60988"/>
                  </a:lnTo>
                </a:path>
                <a:path w="168275" h="122554">
                  <a:moveTo>
                    <a:pt x="0" y="121977"/>
                  </a:moveTo>
                  <a:lnTo>
                    <a:pt x="167719" y="121977"/>
                  </a:lnTo>
                </a:path>
              </a:pathLst>
            </a:custGeom>
            <a:ln w="152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200" y="215918"/>
              <a:ext cx="137225" cy="13722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97585" y="195594"/>
            <a:ext cx="91440" cy="160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950" spc="5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9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8783" y="1243018"/>
            <a:ext cx="624840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350" b="1" spc="-10" dirty="0">
                <a:solidFill>
                  <a:srgbClr val="202529"/>
                </a:solidFill>
                <a:latin typeface="Segoe UI Semibold"/>
                <a:cs typeface="Segoe UI Semibold"/>
              </a:rPr>
              <a:t>register</a:t>
            </a:r>
            <a:endParaRPr sz="135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8563" y="1632554"/>
            <a:ext cx="988694" cy="2002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name:</a:t>
            </a:r>
            <a:endParaRPr sz="850">
              <a:latin typeface="Segoe UI"/>
              <a:cs typeface="Segoe UI"/>
            </a:endParaRPr>
          </a:p>
          <a:p>
            <a:pPr marL="102870">
              <a:spcBef>
                <a:spcPts val="675"/>
              </a:spcBef>
            </a:pPr>
            <a:r>
              <a:rPr sz="850" dirty="0">
                <a:solidFill>
                  <a:srgbClr val="6B747D"/>
                </a:solidFill>
                <a:latin typeface="Segoe UI"/>
                <a:cs typeface="Segoe UI"/>
              </a:rPr>
              <a:t>Enter</a:t>
            </a:r>
            <a:r>
              <a:rPr sz="850" spc="6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850" spc="-20" dirty="0">
                <a:solidFill>
                  <a:srgbClr val="6B747D"/>
                </a:solidFill>
                <a:latin typeface="Segoe UI"/>
                <a:cs typeface="Segoe UI"/>
              </a:rPr>
              <a:t>name</a:t>
            </a:r>
            <a:endParaRPr sz="850">
              <a:latin typeface="Segoe UI"/>
              <a:cs typeface="Segoe UI"/>
            </a:endParaRPr>
          </a:p>
          <a:p>
            <a:pPr>
              <a:spcBef>
                <a:spcPts val="25"/>
              </a:spcBef>
            </a:pPr>
            <a:endParaRPr sz="1150">
              <a:latin typeface="Segoe UI"/>
              <a:cs typeface="Segoe UI"/>
            </a:endParaRPr>
          </a:p>
          <a:p>
            <a:pPr marL="12700"/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Email:</a:t>
            </a:r>
            <a:endParaRPr sz="850">
              <a:latin typeface="Segoe UI"/>
              <a:cs typeface="Segoe UI"/>
            </a:endParaRPr>
          </a:p>
          <a:p>
            <a:pPr marL="102870">
              <a:spcBef>
                <a:spcPts val="680"/>
              </a:spcBef>
            </a:pPr>
            <a:r>
              <a:rPr sz="850" dirty="0">
                <a:solidFill>
                  <a:srgbClr val="6B747D"/>
                </a:solidFill>
                <a:latin typeface="Segoe UI"/>
                <a:cs typeface="Segoe UI"/>
              </a:rPr>
              <a:t>Enter</a:t>
            </a:r>
            <a:r>
              <a:rPr sz="850" spc="6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6B747D"/>
                </a:solidFill>
                <a:latin typeface="Segoe UI"/>
                <a:cs typeface="Segoe UI"/>
              </a:rPr>
              <a:t>email</a:t>
            </a:r>
            <a:endParaRPr sz="850">
              <a:latin typeface="Segoe UI"/>
              <a:cs typeface="Segoe UI"/>
            </a:endParaRPr>
          </a:p>
          <a:p>
            <a:pPr>
              <a:spcBef>
                <a:spcPts val="20"/>
              </a:spcBef>
            </a:pPr>
            <a:endParaRPr sz="1150">
              <a:latin typeface="Segoe UI"/>
              <a:cs typeface="Segoe UI"/>
            </a:endParaRPr>
          </a:p>
          <a:p>
            <a:pPr marL="12700">
              <a:spcBef>
                <a:spcPts val="5"/>
              </a:spcBef>
            </a:pP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password:</a:t>
            </a:r>
            <a:endParaRPr sz="850">
              <a:latin typeface="Segoe UI"/>
              <a:cs typeface="Segoe UI"/>
            </a:endParaRPr>
          </a:p>
          <a:p>
            <a:pPr marL="102870">
              <a:spcBef>
                <a:spcPts val="675"/>
              </a:spcBef>
            </a:pPr>
            <a:r>
              <a:rPr sz="850" dirty="0">
                <a:solidFill>
                  <a:srgbClr val="6B747D"/>
                </a:solidFill>
                <a:latin typeface="Segoe UI"/>
                <a:cs typeface="Segoe UI"/>
              </a:rPr>
              <a:t>Enter</a:t>
            </a:r>
            <a:r>
              <a:rPr sz="850" spc="6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6B747D"/>
                </a:solidFill>
                <a:latin typeface="Segoe UI"/>
                <a:cs typeface="Segoe UI"/>
              </a:rPr>
              <a:t>password</a:t>
            </a:r>
            <a:endParaRPr sz="850">
              <a:latin typeface="Segoe UI"/>
              <a:cs typeface="Segoe UI"/>
            </a:endParaRPr>
          </a:p>
          <a:p>
            <a:pPr marL="102870" marR="5080" indent="-90805">
              <a:lnSpc>
                <a:spcPct val="166400"/>
              </a:lnSpc>
              <a:spcBef>
                <a:spcPts val="880"/>
              </a:spcBef>
            </a:pPr>
            <a:r>
              <a:rPr sz="850" dirty="0">
                <a:solidFill>
                  <a:srgbClr val="202529"/>
                </a:solidFill>
                <a:latin typeface="Segoe UI"/>
                <a:cs typeface="Segoe UI"/>
              </a:rPr>
              <a:t>confirm</a:t>
            </a:r>
            <a:r>
              <a:rPr sz="850" spc="9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</a:rPr>
              <a:t>password: </a:t>
            </a:r>
            <a:r>
              <a:rPr sz="850" dirty="0">
                <a:solidFill>
                  <a:srgbClr val="6B747D"/>
                </a:solidFill>
                <a:latin typeface="Segoe UI"/>
                <a:cs typeface="Segoe UI"/>
              </a:rPr>
              <a:t>confirm</a:t>
            </a:r>
            <a:r>
              <a:rPr sz="850" spc="90" dirty="0">
                <a:solidFill>
                  <a:srgbClr val="6B747D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6B747D"/>
                </a:solidFill>
                <a:latin typeface="Segoe UI"/>
                <a:cs typeface="Segoe UI"/>
              </a:rPr>
              <a:t>password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0964" y="3962397"/>
            <a:ext cx="680720" cy="4546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spcBef>
                <a:spcPts val="125"/>
              </a:spcBef>
            </a:pP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register</a:t>
            </a:r>
            <a:endParaRPr sz="850">
              <a:latin typeface="Segoe UI"/>
              <a:cs typeface="Segoe UI"/>
            </a:endParaRPr>
          </a:p>
          <a:p>
            <a:pPr>
              <a:spcBef>
                <a:spcPts val="25"/>
              </a:spcBef>
            </a:pPr>
            <a:endParaRPr sz="115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850" dirty="0">
                <a:solidFill>
                  <a:srgbClr val="0D6EFD"/>
                </a:solidFill>
                <a:latin typeface="Segoe UI"/>
                <a:cs typeface="Segoe UI"/>
              </a:rPr>
              <a:t>has</a:t>
            </a:r>
            <a:r>
              <a:rPr sz="850" spc="130" dirty="0">
                <a:solidFill>
                  <a:srgbClr val="0D6EFD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0D6EFD"/>
                </a:solidFill>
                <a:latin typeface="Segoe UI"/>
                <a:cs typeface="Segoe UI"/>
              </a:rPr>
              <a:t>acount-</a:t>
            </a:r>
            <a:r>
              <a:rPr sz="850" spc="-50" dirty="0">
                <a:solidFill>
                  <a:srgbClr val="0D6EFD"/>
                </a:solidFill>
                <a:latin typeface="Segoe UI"/>
                <a:cs typeface="Segoe UI"/>
              </a:rPr>
              <a:t>&gt;</a:t>
            </a:r>
            <a:endParaRPr sz="85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9732" y="5477326"/>
            <a:ext cx="556380" cy="3477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83555" y="5959804"/>
            <a:ext cx="1990089" cy="6934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spcBef>
                <a:spcPts val="39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Created</a:t>
            </a:r>
            <a:r>
              <a:rPr sz="850" spc="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8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Students</a:t>
            </a:r>
            <a:r>
              <a:rPr sz="8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Faculity</a:t>
            </a:r>
            <a:r>
              <a:rPr sz="85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endParaRPr sz="850">
              <a:latin typeface="Segoe UI"/>
              <a:cs typeface="Segoe UI"/>
            </a:endParaRPr>
          </a:p>
          <a:p>
            <a:pPr marL="12700" marR="5080">
              <a:lnSpc>
                <a:spcPct val="128899"/>
              </a:lnSpc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Computing</a:t>
            </a:r>
            <a:r>
              <a:rPr sz="850" spc="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850" spc="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850" spc="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Technology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85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Rabigh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29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©2022</a:t>
            </a:r>
            <a:r>
              <a:rPr sz="850" spc="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kidGames</a:t>
            </a:r>
            <a:endParaRPr sz="85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7543" y="6717446"/>
            <a:ext cx="134748" cy="1339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7025" y="6728593"/>
            <a:ext cx="139103" cy="1127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7358" y="6723965"/>
            <a:ext cx="121708" cy="1217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08968" y="5464625"/>
            <a:ext cx="459740" cy="868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b="1" spc="-10" dirty="0">
                <a:solidFill>
                  <a:srgbClr val="F7F9FA"/>
                </a:solidFill>
                <a:latin typeface="Segoe UI Semibold"/>
                <a:cs typeface="Segoe UI Semibold"/>
              </a:rPr>
              <a:t>links</a:t>
            </a:r>
            <a:endParaRPr sz="1100">
              <a:latin typeface="Segoe UI Semibold"/>
              <a:cs typeface="Segoe UI Semibold"/>
            </a:endParaRPr>
          </a:p>
          <a:p>
            <a:pPr marL="12700">
              <a:spcBef>
                <a:spcPts val="790"/>
              </a:spcBef>
            </a:pPr>
            <a:r>
              <a:rPr sz="850" spc="-20" dirty="0">
                <a:solidFill>
                  <a:srgbClr val="FFFFFF"/>
                </a:solidFill>
                <a:latin typeface="Segoe UI"/>
                <a:cs typeface="Segoe UI"/>
              </a:rPr>
              <a:t>Home</a:t>
            </a:r>
            <a:endParaRPr sz="850">
              <a:latin typeface="Segoe UI"/>
              <a:cs typeface="Segoe UI"/>
            </a:endParaRPr>
          </a:p>
          <a:p>
            <a:pPr marL="12700" marR="5080">
              <a:lnSpc>
                <a:spcPct val="171800"/>
              </a:lnSpc>
            </a:pP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serviece products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1622" y="5464625"/>
            <a:ext cx="657225" cy="1090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b="1" dirty="0">
                <a:solidFill>
                  <a:srgbClr val="F7F9FA"/>
                </a:solidFill>
                <a:latin typeface="Segoe UI Semibold"/>
                <a:cs typeface="Segoe UI Semibold"/>
              </a:rPr>
              <a:t>About</a:t>
            </a:r>
            <a:r>
              <a:rPr sz="1100" b="1" spc="-40" dirty="0">
                <a:solidFill>
                  <a:srgbClr val="F7F9FA"/>
                </a:solidFill>
                <a:latin typeface="Segoe UI Semibold"/>
                <a:cs typeface="Segoe UI Semibold"/>
              </a:rPr>
              <a:t> </a:t>
            </a:r>
            <a:r>
              <a:rPr sz="1100" b="1" spc="-25" dirty="0">
                <a:solidFill>
                  <a:srgbClr val="F7F9FA"/>
                </a:solidFill>
                <a:latin typeface="Segoe UI Semibold"/>
                <a:cs typeface="Segoe UI Semibold"/>
              </a:rPr>
              <a:t>us</a:t>
            </a:r>
            <a:endParaRPr sz="1100">
              <a:latin typeface="Segoe UI Semibold"/>
              <a:cs typeface="Segoe UI Semibold"/>
            </a:endParaRPr>
          </a:p>
          <a:p>
            <a:pPr marL="12700" marR="264795">
              <a:lnSpc>
                <a:spcPct val="171800"/>
              </a:lnSpc>
              <a:spcBef>
                <a:spcPts val="60"/>
              </a:spcBef>
            </a:pP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login register logout</a:t>
            </a:r>
            <a:endParaRPr sz="850">
              <a:latin typeface="Segoe UI"/>
              <a:cs typeface="Segoe UI"/>
            </a:endParaRPr>
          </a:p>
          <a:p>
            <a:pPr marL="12700">
              <a:spcBef>
                <a:spcPts val="73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85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products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34273" y="5464626"/>
            <a:ext cx="1954530" cy="645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100" b="1" dirty="0">
                <a:solidFill>
                  <a:srgbClr val="FFFFFF"/>
                </a:solidFill>
                <a:latin typeface="Segoe UI Semibold"/>
                <a:cs typeface="Segoe UI Semibold"/>
              </a:rPr>
              <a:t>contact</a:t>
            </a:r>
            <a:r>
              <a:rPr sz="11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1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71800"/>
              </a:lnSpc>
              <a:spcBef>
                <a:spcPts val="60"/>
              </a:spcBef>
            </a:pP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Get</a:t>
            </a:r>
            <a:r>
              <a:rPr sz="85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touch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sz="85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via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phone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.we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waiting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your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call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85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Segoe UI"/>
                <a:cs typeface="Segoe UI"/>
              </a:rPr>
              <a:t>message</a:t>
            </a:r>
            <a:endParaRPr sz="850">
              <a:latin typeface="Segoe UI"/>
              <a:cs typeface="Segoe UI"/>
            </a:endParaRPr>
          </a:p>
        </p:txBody>
      </p:sp>
      <p:sp>
        <p:nvSpPr>
          <p:cNvPr id="13" name="object 13">
            <a:hlinkClick r:id="rId6"/>
          </p:cNvPr>
          <p:cNvSpPr/>
          <p:nvPr/>
        </p:nvSpPr>
        <p:spPr>
          <a:xfrm>
            <a:off x="6547299" y="6482287"/>
            <a:ext cx="2051685" cy="257810"/>
          </a:xfrm>
          <a:custGeom>
            <a:avLst/>
            <a:gdLst/>
            <a:ahLst/>
            <a:cxnLst/>
            <a:rect l="l" t="t" r="r" b="b"/>
            <a:pathLst>
              <a:path w="2051684" h="257809">
                <a:moveTo>
                  <a:pt x="0" y="128663"/>
                </a:moveTo>
                <a:lnTo>
                  <a:pt x="0" y="120214"/>
                </a:lnTo>
                <a:lnTo>
                  <a:pt x="823" y="111847"/>
                </a:lnTo>
                <a:lnTo>
                  <a:pt x="2472" y="103561"/>
                </a:lnTo>
                <a:lnTo>
                  <a:pt x="4120" y="95275"/>
                </a:lnTo>
                <a:lnTo>
                  <a:pt x="6560" y="87229"/>
                </a:lnTo>
                <a:lnTo>
                  <a:pt x="9793" y="79424"/>
                </a:lnTo>
                <a:lnTo>
                  <a:pt x="13026" y="71619"/>
                </a:lnTo>
                <a:lnTo>
                  <a:pt x="16989" y="64204"/>
                </a:lnTo>
                <a:lnTo>
                  <a:pt x="21683" y="57180"/>
                </a:lnTo>
                <a:lnTo>
                  <a:pt x="26377" y="50156"/>
                </a:lnTo>
                <a:lnTo>
                  <a:pt x="31710" y="43657"/>
                </a:lnTo>
                <a:lnTo>
                  <a:pt x="37684" y="37684"/>
                </a:lnTo>
                <a:lnTo>
                  <a:pt x="43658" y="31710"/>
                </a:lnTo>
                <a:lnTo>
                  <a:pt x="79425" y="9793"/>
                </a:lnTo>
                <a:lnTo>
                  <a:pt x="103561" y="2472"/>
                </a:lnTo>
                <a:lnTo>
                  <a:pt x="111847" y="823"/>
                </a:lnTo>
                <a:lnTo>
                  <a:pt x="120214" y="0"/>
                </a:lnTo>
                <a:lnTo>
                  <a:pt x="128663" y="0"/>
                </a:lnTo>
                <a:lnTo>
                  <a:pt x="1922990" y="0"/>
                </a:lnTo>
                <a:lnTo>
                  <a:pt x="1931438" y="0"/>
                </a:lnTo>
                <a:lnTo>
                  <a:pt x="1939804" y="823"/>
                </a:lnTo>
                <a:lnTo>
                  <a:pt x="1948090" y="2472"/>
                </a:lnTo>
                <a:lnTo>
                  <a:pt x="1956376" y="4120"/>
                </a:lnTo>
                <a:lnTo>
                  <a:pt x="1964422" y="6560"/>
                </a:lnTo>
                <a:lnTo>
                  <a:pt x="1972226" y="9793"/>
                </a:lnTo>
                <a:lnTo>
                  <a:pt x="1980032" y="13026"/>
                </a:lnTo>
                <a:lnTo>
                  <a:pt x="1987447" y="16989"/>
                </a:lnTo>
                <a:lnTo>
                  <a:pt x="1994471" y="21683"/>
                </a:lnTo>
                <a:lnTo>
                  <a:pt x="2001495" y="26376"/>
                </a:lnTo>
                <a:lnTo>
                  <a:pt x="2029970" y="57180"/>
                </a:lnTo>
                <a:lnTo>
                  <a:pt x="2047532" y="95275"/>
                </a:lnTo>
                <a:lnTo>
                  <a:pt x="2049180" y="103561"/>
                </a:lnTo>
                <a:lnTo>
                  <a:pt x="2050829" y="111847"/>
                </a:lnTo>
                <a:lnTo>
                  <a:pt x="2051653" y="120214"/>
                </a:lnTo>
                <a:lnTo>
                  <a:pt x="2051653" y="128663"/>
                </a:lnTo>
                <a:lnTo>
                  <a:pt x="2051653" y="137110"/>
                </a:lnTo>
                <a:lnTo>
                  <a:pt x="2050829" y="145477"/>
                </a:lnTo>
                <a:lnTo>
                  <a:pt x="2049180" y="153763"/>
                </a:lnTo>
                <a:lnTo>
                  <a:pt x="2047532" y="162049"/>
                </a:lnTo>
                <a:lnTo>
                  <a:pt x="2029970" y="200144"/>
                </a:lnTo>
                <a:lnTo>
                  <a:pt x="2001495" y="230948"/>
                </a:lnTo>
                <a:lnTo>
                  <a:pt x="1994471" y="235641"/>
                </a:lnTo>
                <a:lnTo>
                  <a:pt x="1987447" y="240334"/>
                </a:lnTo>
                <a:lnTo>
                  <a:pt x="1980032" y="244298"/>
                </a:lnTo>
                <a:lnTo>
                  <a:pt x="1972226" y="247531"/>
                </a:lnTo>
                <a:lnTo>
                  <a:pt x="1964422" y="250763"/>
                </a:lnTo>
                <a:lnTo>
                  <a:pt x="1956376" y="253204"/>
                </a:lnTo>
                <a:lnTo>
                  <a:pt x="1948090" y="254852"/>
                </a:lnTo>
                <a:lnTo>
                  <a:pt x="1939804" y="256501"/>
                </a:lnTo>
                <a:lnTo>
                  <a:pt x="1931438" y="257325"/>
                </a:lnTo>
                <a:lnTo>
                  <a:pt x="1922990" y="257326"/>
                </a:lnTo>
                <a:lnTo>
                  <a:pt x="128663" y="257326"/>
                </a:lnTo>
                <a:lnTo>
                  <a:pt x="120214" y="257325"/>
                </a:lnTo>
                <a:lnTo>
                  <a:pt x="111847" y="256501"/>
                </a:lnTo>
                <a:lnTo>
                  <a:pt x="103561" y="254852"/>
                </a:lnTo>
                <a:lnTo>
                  <a:pt x="95276" y="253204"/>
                </a:lnTo>
                <a:lnTo>
                  <a:pt x="87230" y="250763"/>
                </a:lnTo>
                <a:lnTo>
                  <a:pt x="79425" y="247531"/>
                </a:lnTo>
                <a:lnTo>
                  <a:pt x="71620" y="244298"/>
                </a:lnTo>
                <a:lnTo>
                  <a:pt x="37684" y="219641"/>
                </a:lnTo>
                <a:lnTo>
                  <a:pt x="31710" y="213667"/>
                </a:lnTo>
                <a:lnTo>
                  <a:pt x="26377" y="207168"/>
                </a:lnTo>
                <a:lnTo>
                  <a:pt x="21683" y="200144"/>
                </a:lnTo>
                <a:lnTo>
                  <a:pt x="16989" y="193119"/>
                </a:lnTo>
                <a:lnTo>
                  <a:pt x="13026" y="185704"/>
                </a:lnTo>
                <a:lnTo>
                  <a:pt x="9793" y="177899"/>
                </a:lnTo>
                <a:lnTo>
                  <a:pt x="6560" y="170094"/>
                </a:lnTo>
                <a:lnTo>
                  <a:pt x="4120" y="162049"/>
                </a:lnTo>
                <a:lnTo>
                  <a:pt x="2472" y="153763"/>
                </a:lnTo>
                <a:lnTo>
                  <a:pt x="823" y="145477"/>
                </a:lnTo>
                <a:lnTo>
                  <a:pt x="0" y="137110"/>
                </a:lnTo>
                <a:lnTo>
                  <a:pt x="0" y="128663"/>
                </a:lnTo>
                <a:close/>
              </a:path>
            </a:pathLst>
          </a:custGeom>
          <a:ln w="6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15129" y="6528704"/>
            <a:ext cx="1122680" cy="146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850" spc="-10" dirty="0">
                <a:solidFill>
                  <a:srgbClr val="202529"/>
                </a:solidFill>
                <a:latin typeface="Segoe UI"/>
                <a:cs typeface="Segoe UI"/>
                <a:hlinkClick r:id="rId6"/>
              </a:rPr>
              <a:t>kidGames@gmail.com</a:t>
            </a:r>
            <a:endParaRPr sz="85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50" y="177801"/>
            <a:ext cx="10680700" cy="424815"/>
            <a:chOff x="0" y="177800"/>
            <a:chExt cx="10680700" cy="424815"/>
          </a:xfrm>
        </p:grpSpPr>
        <p:sp>
          <p:nvSpPr>
            <p:cNvPr id="16" name="object 16"/>
            <p:cNvSpPr/>
            <p:nvPr/>
          </p:nvSpPr>
          <p:spPr>
            <a:xfrm>
              <a:off x="0" y="177800"/>
              <a:ext cx="10680700" cy="424815"/>
            </a:xfrm>
            <a:custGeom>
              <a:avLst/>
              <a:gdLst/>
              <a:ahLst/>
              <a:cxnLst/>
              <a:rect l="l" t="t" r="r" b="b"/>
              <a:pathLst>
                <a:path w="10680700" h="424815">
                  <a:moveTo>
                    <a:pt x="0" y="0"/>
                  </a:moveTo>
                  <a:lnTo>
                    <a:pt x="10680191" y="0"/>
                  </a:lnTo>
                  <a:lnTo>
                    <a:pt x="10680191" y="424240"/>
                  </a:lnTo>
                  <a:lnTo>
                    <a:pt x="0" y="42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57" y="233438"/>
              <a:ext cx="486833" cy="3129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385" y="275166"/>
              <a:ext cx="202493" cy="1738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220014" y="257779"/>
              <a:ext cx="382905" cy="271780"/>
            </a:xfrm>
            <a:custGeom>
              <a:avLst/>
              <a:gdLst/>
              <a:ahLst/>
              <a:cxnLst/>
              <a:rect l="l" t="t" r="r" b="b"/>
              <a:pathLst>
                <a:path w="382904" h="271780">
                  <a:moveTo>
                    <a:pt x="0" y="232984"/>
                  </a:moveTo>
                  <a:lnTo>
                    <a:pt x="0" y="38251"/>
                  </a:lnTo>
                  <a:lnTo>
                    <a:pt x="0" y="33178"/>
                  </a:lnTo>
                  <a:lnTo>
                    <a:pt x="970" y="28299"/>
                  </a:lnTo>
                  <a:lnTo>
                    <a:pt x="2911" y="23613"/>
                  </a:lnTo>
                  <a:lnTo>
                    <a:pt x="4851" y="18926"/>
                  </a:lnTo>
                  <a:lnTo>
                    <a:pt x="7616" y="14790"/>
                  </a:lnTo>
                  <a:lnTo>
                    <a:pt x="11203" y="11203"/>
                  </a:lnTo>
                  <a:lnTo>
                    <a:pt x="14789" y="7616"/>
                  </a:lnTo>
                  <a:lnTo>
                    <a:pt x="18925" y="4852"/>
                  </a:lnTo>
                  <a:lnTo>
                    <a:pt x="23612" y="2911"/>
                  </a:lnTo>
                  <a:lnTo>
                    <a:pt x="28298" y="970"/>
                  </a:lnTo>
                  <a:lnTo>
                    <a:pt x="33178" y="0"/>
                  </a:lnTo>
                  <a:lnTo>
                    <a:pt x="38251" y="0"/>
                  </a:lnTo>
                  <a:lnTo>
                    <a:pt x="344261" y="0"/>
                  </a:lnTo>
                  <a:lnTo>
                    <a:pt x="349333" y="0"/>
                  </a:lnTo>
                  <a:lnTo>
                    <a:pt x="354212" y="970"/>
                  </a:lnTo>
                  <a:lnTo>
                    <a:pt x="381541" y="28299"/>
                  </a:lnTo>
                  <a:lnTo>
                    <a:pt x="382512" y="38251"/>
                  </a:lnTo>
                  <a:lnTo>
                    <a:pt x="382512" y="232984"/>
                  </a:lnTo>
                  <a:lnTo>
                    <a:pt x="363583" y="266382"/>
                  </a:lnTo>
                  <a:lnTo>
                    <a:pt x="344261" y="271235"/>
                  </a:lnTo>
                  <a:lnTo>
                    <a:pt x="38251" y="271235"/>
                  </a:lnTo>
                  <a:lnTo>
                    <a:pt x="33178" y="271235"/>
                  </a:lnTo>
                  <a:lnTo>
                    <a:pt x="28298" y="270264"/>
                  </a:lnTo>
                  <a:lnTo>
                    <a:pt x="23612" y="268323"/>
                  </a:lnTo>
                  <a:lnTo>
                    <a:pt x="18925" y="266382"/>
                  </a:lnTo>
                  <a:lnTo>
                    <a:pt x="14789" y="263618"/>
                  </a:lnTo>
                  <a:lnTo>
                    <a:pt x="11203" y="260032"/>
                  </a:lnTo>
                  <a:lnTo>
                    <a:pt x="7616" y="256445"/>
                  </a:lnTo>
                  <a:lnTo>
                    <a:pt x="4851" y="252308"/>
                  </a:lnTo>
                  <a:lnTo>
                    <a:pt x="2911" y="247622"/>
                  </a:lnTo>
                  <a:lnTo>
                    <a:pt x="970" y="242936"/>
                  </a:lnTo>
                  <a:lnTo>
                    <a:pt x="0" y="238056"/>
                  </a:lnTo>
                  <a:lnTo>
                    <a:pt x="0" y="232984"/>
                  </a:lnTo>
                  <a:close/>
                </a:path>
              </a:pathLst>
            </a:custGeom>
            <a:ln w="6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34769" y="337759"/>
              <a:ext cx="153035" cy="111760"/>
            </a:xfrm>
            <a:custGeom>
              <a:avLst/>
              <a:gdLst/>
              <a:ahLst/>
              <a:cxnLst/>
              <a:rect l="l" t="t" r="r" b="b"/>
              <a:pathLst>
                <a:path w="153034" h="111759">
                  <a:moveTo>
                    <a:pt x="0" y="0"/>
                  </a:moveTo>
                  <a:lnTo>
                    <a:pt x="153004" y="0"/>
                  </a:lnTo>
                </a:path>
                <a:path w="153034" h="111759">
                  <a:moveTo>
                    <a:pt x="0" y="55638"/>
                  </a:moveTo>
                  <a:lnTo>
                    <a:pt x="153004" y="55638"/>
                  </a:lnTo>
                </a:path>
                <a:path w="153034" h="111759">
                  <a:moveTo>
                    <a:pt x="0" y="111276"/>
                  </a:moveTo>
                  <a:lnTo>
                    <a:pt x="153004" y="111276"/>
                  </a:lnTo>
                </a:path>
              </a:pathLst>
            </a:custGeom>
            <a:ln w="139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254" y="212573"/>
              <a:ext cx="125185" cy="12518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09505" y="192920"/>
            <a:ext cx="85725" cy="146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850" spc="1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347" y="829183"/>
            <a:ext cx="75247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b="1" dirty="0">
                <a:solidFill>
                  <a:srgbClr val="202529"/>
                </a:solidFill>
                <a:latin typeface="Segoe UI"/>
                <a:cs typeface="Segoe UI"/>
              </a:rPr>
              <a:t>total</a:t>
            </a:r>
            <a:r>
              <a:rPr sz="1250" b="1" spc="-10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250" b="1" dirty="0">
                <a:solidFill>
                  <a:srgbClr val="202529"/>
                </a:solidFill>
                <a:latin typeface="Segoe UI"/>
                <a:cs typeface="Segoe UI"/>
              </a:rPr>
              <a:t>:</a:t>
            </a:r>
            <a:r>
              <a:rPr sz="1250" b="1" spc="-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950" b="1" dirty="0">
                <a:solidFill>
                  <a:srgbClr val="202529"/>
                </a:solidFill>
                <a:latin typeface="Segoe UI"/>
                <a:cs typeface="Segoe UI"/>
              </a:rPr>
              <a:t>38</a:t>
            </a:r>
            <a:r>
              <a:rPr sz="950" b="1" spc="5" dirty="0">
                <a:solidFill>
                  <a:srgbClr val="202529"/>
                </a:solidFill>
                <a:latin typeface="Segoe UI"/>
                <a:cs typeface="Segoe UI"/>
              </a:rPr>
              <a:t> </a:t>
            </a:r>
            <a:r>
              <a:rPr sz="1000" spc="-50" dirty="0">
                <a:solidFill>
                  <a:srgbClr val="202529"/>
                </a:solidFill>
                <a:latin typeface="Segoe UI"/>
                <a:cs typeface="Segoe UI"/>
              </a:rPr>
              <a:t>$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441958"/>
            <a:ext cx="10689590" cy="2792730"/>
            <a:chOff x="0" y="1441958"/>
            <a:chExt cx="10689590" cy="2792730"/>
          </a:xfrm>
        </p:grpSpPr>
        <p:sp>
          <p:nvSpPr>
            <p:cNvPr id="4" name="object 4"/>
            <p:cNvSpPr/>
            <p:nvPr/>
          </p:nvSpPr>
          <p:spPr>
            <a:xfrm>
              <a:off x="0" y="1441958"/>
              <a:ext cx="10689590" cy="2792730"/>
            </a:xfrm>
            <a:custGeom>
              <a:avLst/>
              <a:gdLst/>
              <a:ahLst/>
              <a:cxnLst/>
              <a:rect l="l" t="t" r="r" b="b"/>
              <a:pathLst>
                <a:path w="10689590" h="2792729">
                  <a:moveTo>
                    <a:pt x="10641328" y="2792348"/>
                  </a:moveTo>
                  <a:lnTo>
                    <a:pt x="48005" y="2792348"/>
                  </a:lnTo>
                  <a:lnTo>
                    <a:pt x="38427" y="2791469"/>
                  </a:lnTo>
                  <a:lnTo>
                    <a:pt x="3515" y="2762771"/>
                  </a:lnTo>
                  <a:lnTo>
                    <a:pt x="0" y="2744342"/>
                  </a:lnTo>
                  <a:lnTo>
                    <a:pt x="0" y="48005"/>
                  </a:lnTo>
                  <a:lnTo>
                    <a:pt x="21454" y="7909"/>
                  </a:lnTo>
                  <a:lnTo>
                    <a:pt x="48005" y="0"/>
                  </a:lnTo>
                  <a:lnTo>
                    <a:pt x="10641328" y="0"/>
                  </a:lnTo>
                  <a:lnTo>
                    <a:pt x="10650906" y="878"/>
                  </a:lnTo>
                  <a:lnTo>
                    <a:pt x="10659756" y="3515"/>
                  </a:lnTo>
                  <a:lnTo>
                    <a:pt x="10667879" y="7909"/>
                  </a:lnTo>
                  <a:lnTo>
                    <a:pt x="42700" y="8000"/>
                  </a:lnTo>
                  <a:lnTo>
                    <a:pt x="37597" y="9015"/>
                  </a:lnTo>
                  <a:lnTo>
                    <a:pt x="9016" y="37597"/>
                  </a:lnTo>
                  <a:lnTo>
                    <a:pt x="8000" y="42700"/>
                  </a:lnTo>
                  <a:lnTo>
                    <a:pt x="8000" y="2749647"/>
                  </a:lnTo>
                  <a:lnTo>
                    <a:pt x="37597" y="2783332"/>
                  </a:lnTo>
                  <a:lnTo>
                    <a:pt x="42700" y="2784347"/>
                  </a:lnTo>
                  <a:lnTo>
                    <a:pt x="10667989" y="2784347"/>
                  </a:lnTo>
                  <a:lnTo>
                    <a:pt x="10659756" y="2788833"/>
                  </a:lnTo>
                  <a:lnTo>
                    <a:pt x="10650906" y="2791469"/>
                  </a:lnTo>
                  <a:lnTo>
                    <a:pt x="10641328" y="2792348"/>
                  </a:lnTo>
                  <a:close/>
                </a:path>
                <a:path w="10689590" h="2792729">
                  <a:moveTo>
                    <a:pt x="10667989" y="2784347"/>
                  </a:moveTo>
                  <a:lnTo>
                    <a:pt x="10646633" y="2784347"/>
                  </a:lnTo>
                  <a:lnTo>
                    <a:pt x="10651736" y="2783332"/>
                  </a:lnTo>
                  <a:lnTo>
                    <a:pt x="10661537" y="2779271"/>
                  </a:lnTo>
                  <a:lnTo>
                    <a:pt x="10681332" y="2749647"/>
                  </a:lnTo>
                  <a:lnTo>
                    <a:pt x="10681332" y="42700"/>
                  </a:lnTo>
                  <a:lnTo>
                    <a:pt x="10651736" y="9015"/>
                  </a:lnTo>
                  <a:lnTo>
                    <a:pt x="10646633" y="8000"/>
                  </a:lnTo>
                  <a:lnTo>
                    <a:pt x="10667989" y="8000"/>
                  </a:lnTo>
                  <a:lnTo>
                    <a:pt x="10689334" y="48005"/>
                  </a:lnTo>
                  <a:lnTo>
                    <a:pt x="10689334" y="2744342"/>
                  </a:lnTo>
                  <a:lnTo>
                    <a:pt x="10688456" y="2753921"/>
                  </a:lnTo>
                  <a:lnTo>
                    <a:pt x="10685819" y="2762771"/>
                  </a:lnTo>
                  <a:lnTo>
                    <a:pt x="10681425" y="2770893"/>
                  </a:lnTo>
                  <a:lnTo>
                    <a:pt x="10675273" y="2778287"/>
                  </a:lnTo>
                  <a:lnTo>
                    <a:pt x="10667989" y="2784347"/>
                  </a:lnTo>
                  <a:close/>
                </a:path>
              </a:pathLst>
            </a:custGeom>
            <a:solidFill>
              <a:srgbClr val="000000">
                <a:alpha val="176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2273" y="1449958"/>
              <a:ext cx="560069" cy="56006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39281" y="1621281"/>
            <a:ext cx="7397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puzzle </a:t>
            </a:r>
            <a:r>
              <a:rPr sz="1000" spc="-20" dirty="0">
                <a:solidFill>
                  <a:srgbClr val="202529"/>
                </a:solidFill>
                <a:latin typeface="Segoe UI"/>
                <a:cs typeface="Segoe UI"/>
              </a:rPr>
              <a:t>game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3231" y="1637283"/>
            <a:ext cx="1727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25" dirty="0">
                <a:solidFill>
                  <a:srgbClr val="202529"/>
                </a:solidFill>
                <a:latin typeface="Segoe UI"/>
                <a:cs typeface="Segoe UI"/>
              </a:rPr>
              <a:t>6$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4088" y="1637283"/>
            <a:ext cx="100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X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76271" y="1609978"/>
            <a:ext cx="3024505" cy="2480310"/>
            <a:chOff x="2176271" y="1609978"/>
            <a:chExt cx="3024505" cy="24803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6271" y="2146045"/>
              <a:ext cx="560069" cy="5440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2273" y="2826130"/>
              <a:ext cx="560069" cy="5680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8275" y="3530218"/>
              <a:ext cx="560069" cy="5600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80609" y="1609978"/>
              <a:ext cx="320040" cy="240029"/>
            </a:xfrm>
            <a:custGeom>
              <a:avLst/>
              <a:gdLst/>
              <a:ahLst/>
              <a:cxnLst/>
              <a:rect l="l" t="t" r="r" b="b"/>
              <a:pathLst>
                <a:path w="320039" h="240030">
                  <a:moveTo>
                    <a:pt x="320039" y="240029"/>
                  </a:moveTo>
                  <a:lnTo>
                    <a:pt x="48005" y="240029"/>
                  </a:lnTo>
                  <a:lnTo>
                    <a:pt x="38427" y="239151"/>
                  </a:lnTo>
                  <a:lnTo>
                    <a:pt x="3514" y="210452"/>
                  </a:lnTo>
                  <a:lnTo>
                    <a:pt x="0" y="192024"/>
                  </a:lnTo>
                  <a:lnTo>
                    <a:pt x="0" y="48005"/>
                  </a:lnTo>
                  <a:lnTo>
                    <a:pt x="21454" y="7909"/>
                  </a:lnTo>
                  <a:lnTo>
                    <a:pt x="48005" y="0"/>
                  </a:lnTo>
                  <a:lnTo>
                    <a:pt x="320039" y="0"/>
                  </a:lnTo>
                  <a:lnTo>
                    <a:pt x="320039" y="240029"/>
                  </a:lnTo>
                  <a:close/>
                </a:path>
              </a:pathLst>
            </a:custGeom>
            <a:solidFill>
              <a:srgbClr val="D3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1028" y="2309367"/>
            <a:ext cx="8134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cartoon </a:t>
            </a:r>
            <a:r>
              <a:rPr sz="1000" spc="-20" dirty="0">
                <a:solidFill>
                  <a:srgbClr val="202529"/>
                </a:solidFill>
                <a:latin typeface="Segoe UI"/>
                <a:cs typeface="Segoe UI"/>
              </a:rPr>
              <a:t>game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61608" y="2325369"/>
            <a:ext cx="24637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25" dirty="0">
                <a:solidFill>
                  <a:srgbClr val="202529"/>
                </a:solidFill>
                <a:latin typeface="Segoe UI"/>
                <a:cs typeface="Segoe UI"/>
              </a:rPr>
              <a:t>14$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22465" y="2325369"/>
            <a:ext cx="100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X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7405" y="2997453"/>
            <a:ext cx="747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simple </a:t>
            </a:r>
            <a:r>
              <a:rPr sz="1000" spc="-20" dirty="0">
                <a:solidFill>
                  <a:srgbClr val="202529"/>
                </a:solidFill>
                <a:latin typeface="Segoe UI"/>
                <a:cs typeface="Segoe UI"/>
              </a:rPr>
              <a:t>game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44981" y="3013455"/>
            <a:ext cx="1727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25" dirty="0">
                <a:solidFill>
                  <a:srgbClr val="202529"/>
                </a:solidFill>
                <a:latin typeface="Segoe UI"/>
                <a:cs typeface="Segoe UI"/>
              </a:rPr>
              <a:t>9$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5838" y="3013455"/>
            <a:ext cx="100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X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57408" y="3701541"/>
            <a:ext cx="6673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toys </a:t>
            </a:r>
            <a:r>
              <a:rPr sz="1000" spc="-10" dirty="0">
                <a:solidFill>
                  <a:srgbClr val="202529"/>
                </a:solidFill>
                <a:latin typeface="Segoe UI"/>
                <a:cs typeface="Segoe UI"/>
              </a:rPr>
              <a:t>games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25103" y="3717543"/>
            <a:ext cx="1727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25" dirty="0">
                <a:solidFill>
                  <a:srgbClr val="202529"/>
                </a:solidFill>
                <a:latin typeface="Segoe UI"/>
                <a:cs typeface="Segoe UI"/>
              </a:rPr>
              <a:t>9$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85960" y="3717543"/>
            <a:ext cx="100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X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84548" y="1637283"/>
            <a:ext cx="1130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202529"/>
                </a:solidFill>
                <a:latin typeface="Segoe UI"/>
                <a:cs typeface="Segoe UI"/>
              </a:rPr>
              <a:t>+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96649" y="1621980"/>
            <a:ext cx="296545" cy="216535"/>
          </a:xfrm>
          <a:prstGeom prst="rect">
            <a:avLst/>
          </a:prstGeom>
          <a:solidFill>
            <a:srgbClr val="D3CFCF"/>
          </a:solidFill>
          <a:ln w="8000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2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96686" y="1609978"/>
            <a:ext cx="288290" cy="240029"/>
          </a:xfrm>
          <a:custGeom>
            <a:avLst/>
            <a:gdLst/>
            <a:ahLst/>
            <a:cxnLst/>
            <a:rect l="l" t="t" r="r" b="b"/>
            <a:pathLst>
              <a:path w="288289" h="240030">
                <a:moveTo>
                  <a:pt x="240029" y="240029"/>
                </a:moveTo>
                <a:lnTo>
                  <a:pt x="0" y="240029"/>
                </a:lnTo>
                <a:lnTo>
                  <a:pt x="0" y="0"/>
                </a:lnTo>
                <a:lnTo>
                  <a:pt x="240029" y="0"/>
                </a:lnTo>
                <a:lnTo>
                  <a:pt x="249608" y="878"/>
                </a:lnTo>
                <a:lnTo>
                  <a:pt x="284520" y="29577"/>
                </a:lnTo>
                <a:lnTo>
                  <a:pt x="288035" y="48005"/>
                </a:lnTo>
                <a:lnTo>
                  <a:pt x="288035" y="192024"/>
                </a:lnTo>
                <a:lnTo>
                  <a:pt x="266580" y="232120"/>
                </a:lnTo>
                <a:lnTo>
                  <a:pt x="240029" y="240029"/>
                </a:lnTo>
                <a:close/>
              </a:path>
            </a:pathLst>
          </a:custGeom>
          <a:solidFill>
            <a:srgbClr val="D3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02751" y="1637283"/>
            <a:ext cx="768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-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04187" y="2010028"/>
            <a:ext cx="7680959" cy="528320"/>
            <a:chOff x="1504187" y="2010028"/>
            <a:chExt cx="7680959" cy="528320"/>
          </a:xfrm>
        </p:grpSpPr>
        <p:sp>
          <p:nvSpPr>
            <p:cNvPr id="28" name="object 28"/>
            <p:cNvSpPr/>
            <p:nvPr/>
          </p:nvSpPr>
          <p:spPr>
            <a:xfrm>
              <a:off x="1504187" y="2010028"/>
              <a:ext cx="7680959" cy="8255"/>
            </a:xfrm>
            <a:custGeom>
              <a:avLst/>
              <a:gdLst/>
              <a:ahLst/>
              <a:cxnLst/>
              <a:rect l="l" t="t" r="r" b="b"/>
              <a:pathLst>
                <a:path w="7680959" h="8255">
                  <a:moveTo>
                    <a:pt x="7680959" y="8000"/>
                  </a:moveTo>
                  <a:lnTo>
                    <a:pt x="0" y="8000"/>
                  </a:lnTo>
                  <a:lnTo>
                    <a:pt x="0" y="0"/>
                  </a:lnTo>
                  <a:lnTo>
                    <a:pt x="7680959" y="0"/>
                  </a:lnTo>
                  <a:lnTo>
                    <a:pt x="7680959" y="8000"/>
                  </a:lnTo>
                  <a:close/>
                </a:path>
              </a:pathLst>
            </a:custGeom>
            <a:solidFill>
              <a:srgbClr val="202529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96611" y="2298064"/>
              <a:ext cx="328295" cy="240029"/>
            </a:xfrm>
            <a:custGeom>
              <a:avLst/>
              <a:gdLst/>
              <a:ahLst/>
              <a:cxnLst/>
              <a:rect l="l" t="t" r="r" b="b"/>
              <a:pathLst>
                <a:path w="328295" h="240030">
                  <a:moveTo>
                    <a:pt x="328040" y="240029"/>
                  </a:moveTo>
                  <a:lnTo>
                    <a:pt x="48005" y="240029"/>
                  </a:lnTo>
                  <a:lnTo>
                    <a:pt x="38427" y="239151"/>
                  </a:lnTo>
                  <a:lnTo>
                    <a:pt x="3514" y="210452"/>
                  </a:lnTo>
                  <a:lnTo>
                    <a:pt x="0" y="192024"/>
                  </a:lnTo>
                  <a:lnTo>
                    <a:pt x="0" y="48005"/>
                  </a:lnTo>
                  <a:lnTo>
                    <a:pt x="21454" y="7908"/>
                  </a:lnTo>
                  <a:lnTo>
                    <a:pt x="48005" y="0"/>
                  </a:lnTo>
                  <a:lnTo>
                    <a:pt x="328040" y="0"/>
                  </a:lnTo>
                  <a:lnTo>
                    <a:pt x="328040" y="240029"/>
                  </a:lnTo>
                  <a:close/>
                </a:path>
              </a:pathLst>
            </a:custGeom>
            <a:solidFill>
              <a:srgbClr val="D3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002926" y="2325369"/>
            <a:ext cx="1130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202529"/>
                </a:solidFill>
                <a:latin typeface="Segoe UI"/>
                <a:cs typeface="Segoe UI"/>
              </a:rPr>
              <a:t>+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20651" y="2310066"/>
            <a:ext cx="288290" cy="216535"/>
          </a:xfrm>
          <a:prstGeom prst="rect">
            <a:avLst/>
          </a:prstGeom>
          <a:solidFill>
            <a:srgbClr val="D3CFCF"/>
          </a:solidFill>
          <a:ln w="8000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12688" y="2298064"/>
            <a:ext cx="288290" cy="240029"/>
          </a:xfrm>
          <a:custGeom>
            <a:avLst/>
            <a:gdLst/>
            <a:ahLst/>
            <a:cxnLst/>
            <a:rect l="l" t="t" r="r" b="b"/>
            <a:pathLst>
              <a:path w="288289" h="240030">
                <a:moveTo>
                  <a:pt x="240030" y="240029"/>
                </a:moveTo>
                <a:lnTo>
                  <a:pt x="0" y="240029"/>
                </a:lnTo>
                <a:lnTo>
                  <a:pt x="0" y="0"/>
                </a:lnTo>
                <a:lnTo>
                  <a:pt x="240029" y="0"/>
                </a:lnTo>
                <a:lnTo>
                  <a:pt x="249608" y="878"/>
                </a:lnTo>
                <a:lnTo>
                  <a:pt x="284520" y="29577"/>
                </a:lnTo>
                <a:lnTo>
                  <a:pt x="288035" y="48005"/>
                </a:lnTo>
                <a:lnTo>
                  <a:pt x="288035" y="192024"/>
                </a:lnTo>
                <a:lnTo>
                  <a:pt x="266580" y="232120"/>
                </a:lnTo>
                <a:lnTo>
                  <a:pt x="240030" y="240029"/>
                </a:lnTo>
                <a:close/>
              </a:path>
            </a:pathLst>
          </a:custGeom>
          <a:solidFill>
            <a:srgbClr val="D3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21128" y="2325369"/>
            <a:ext cx="768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-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04187" y="2690113"/>
            <a:ext cx="7680959" cy="536575"/>
            <a:chOff x="1504187" y="2690113"/>
            <a:chExt cx="7680959" cy="536575"/>
          </a:xfrm>
        </p:grpSpPr>
        <p:sp>
          <p:nvSpPr>
            <p:cNvPr id="35" name="object 35"/>
            <p:cNvSpPr/>
            <p:nvPr/>
          </p:nvSpPr>
          <p:spPr>
            <a:xfrm>
              <a:off x="1504187" y="2690113"/>
              <a:ext cx="7680959" cy="8255"/>
            </a:xfrm>
            <a:custGeom>
              <a:avLst/>
              <a:gdLst/>
              <a:ahLst/>
              <a:cxnLst/>
              <a:rect l="l" t="t" r="r" b="b"/>
              <a:pathLst>
                <a:path w="7680959" h="8255">
                  <a:moveTo>
                    <a:pt x="7680959" y="8000"/>
                  </a:moveTo>
                  <a:lnTo>
                    <a:pt x="0" y="8000"/>
                  </a:lnTo>
                  <a:lnTo>
                    <a:pt x="0" y="0"/>
                  </a:lnTo>
                  <a:lnTo>
                    <a:pt x="7680959" y="0"/>
                  </a:lnTo>
                  <a:lnTo>
                    <a:pt x="7680959" y="8000"/>
                  </a:lnTo>
                  <a:close/>
                </a:path>
              </a:pathLst>
            </a:custGeom>
            <a:solidFill>
              <a:srgbClr val="202529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80609" y="2986150"/>
              <a:ext cx="320040" cy="240029"/>
            </a:xfrm>
            <a:custGeom>
              <a:avLst/>
              <a:gdLst/>
              <a:ahLst/>
              <a:cxnLst/>
              <a:rect l="l" t="t" r="r" b="b"/>
              <a:pathLst>
                <a:path w="320039" h="240030">
                  <a:moveTo>
                    <a:pt x="320039" y="240029"/>
                  </a:moveTo>
                  <a:lnTo>
                    <a:pt x="48005" y="240029"/>
                  </a:lnTo>
                  <a:lnTo>
                    <a:pt x="38427" y="239150"/>
                  </a:lnTo>
                  <a:lnTo>
                    <a:pt x="3514" y="210452"/>
                  </a:lnTo>
                  <a:lnTo>
                    <a:pt x="0" y="192024"/>
                  </a:lnTo>
                  <a:lnTo>
                    <a:pt x="0" y="48005"/>
                  </a:lnTo>
                  <a:lnTo>
                    <a:pt x="21454" y="7909"/>
                  </a:lnTo>
                  <a:lnTo>
                    <a:pt x="48005" y="0"/>
                  </a:lnTo>
                  <a:lnTo>
                    <a:pt x="320039" y="0"/>
                  </a:lnTo>
                  <a:lnTo>
                    <a:pt x="320039" y="240029"/>
                  </a:lnTo>
                  <a:close/>
                </a:path>
              </a:pathLst>
            </a:custGeom>
            <a:solidFill>
              <a:srgbClr val="D3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986299" y="3013455"/>
            <a:ext cx="1130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202529"/>
                </a:solidFill>
                <a:latin typeface="Segoe UI"/>
                <a:cs typeface="Segoe UI"/>
              </a:rPr>
              <a:t>+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96649" y="2998152"/>
            <a:ext cx="296545" cy="216535"/>
          </a:xfrm>
          <a:prstGeom prst="rect">
            <a:avLst/>
          </a:prstGeom>
          <a:solidFill>
            <a:srgbClr val="D3CFCF"/>
          </a:solidFill>
          <a:ln w="8000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22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96686" y="2986150"/>
            <a:ext cx="288290" cy="240029"/>
          </a:xfrm>
          <a:custGeom>
            <a:avLst/>
            <a:gdLst/>
            <a:ahLst/>
            <a:cxnLst/>
            <a:rect l="l" t="t" r="r" b="b"/>
            <a:pathLst>
              <a:path w="288289" h="240030">
                <a:moveTo>
                  <a:pt x="240030" y="240029"/>
                </a:moveTo>
                <a:lnTo>
                  <a:pt x="0" y="240029"/>
                </a:lnTo>
                <a:lnTo>
                  <a:pt x="0" y="0"/>
                </a:lnTo>
                <a:lnTo>
                  <a:pt x="240029" y="0"/>
                </a:lnTo>
                <a:lnTo>
                  <a:pt x="249608" y="878"/>
                </a:lnTo>
                <a:lnTo>
                  <a:pt x="284520" y="29577"/>
                </a:lnTo>
                <a:lnTo>
                  <a:pt x="288035" y="48005"/>
                </a:lnTo>
                <a:lnTo>
                  <a:pt x="288035" y="192024"/>
                </a:lnTo>
                <a:lnTo>
                  <a:pt x="266580" y="232120"/>
                </a:lnTo>
                <a:lnTo>
                  <a:pt x="240030" y="240029"/>
                </a:lnTo>
                <a:close/>
              </a:path>
            </a:pathLst>
          </a:custGeom>
          <a:solidFill>
            <a:srgbClr val="D3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4501" y="3013455"/>
            <a:ext cx="768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-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504187" y="3394201"/>
            <a:ext cx="7680959" cy="536575"/>
            <a:chOff x="1504187" y="3394201"/>
            <a:chExt cx="7680959" cy="536575"/>
          </a:xfrm>
        </p:grpSpPr>
        <p:sp>
          <p:nvSpPr>
            <p:cNvPr id="42" name="object 42"/>
            <p:cNvSpPr/>
            <p:nvPr/>
          </p:nvSpPr>
          <p:spPr>
            <a:xfrm>
              <a:off x="1504187" y="3394201"/>
              <a:ext cx="7680959" cy="8255"/>
            </a:xfrm>
            <a:custGeom>
              <a:avLst/>
              <a:gdLst/>
              <a:ahLst/>
              <a:cxnLst/>
              <a:rect l="l" t="t" r="r" b="b"/>
              <a:pathLst>
                <a:path w="7680959" h="8254">
                  <a:moveTo>
                    <a:pt x="7680959" y="8000"/>
                  </a:moveTo>
                  <a:lnTo>
                    <a:pt x="0" y="8000"/>
                  </a:lnTo>
                  <a:lnTo>
                    <a:pt x="0" y="0"/>
                  </a:lnTo>
                  <a:lnTo>
                    <a:pt x="7680959" y="0"/>
                  </a:lnTo>
                  <a:lnTo>
                    <a:pt x="7680959" y="8000"/>
                  </a:lnTo>
                  <a:close/>
                </a:path>
              </a:pathLst>
            </a:custGeom>
            <a:solidFill>
              <a:srgbClr val="202529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64607" y="3690238"/>
              <a:ext cx="320040" cy="240029"/>
            </a:xfrm>
            <a:custGeom>
              <a:avLst/>
              <a:gdLst/>
              <a:ahLst/>
              <a:cxnLst/>
              <a:rect l="l" t="t" r="r" b="b"/>
              <a:pathLst>
                <a:path w="320039" h="240029">
                  <a:moveTo>
                    <a:pt x="320039" y="240029"/>
                  </a:moveTo>
                  <a:lnTo>
                    <a:pt x="48004" y="240029"/>
                  </a:lnTo>
                  <a:lnTo>
                    <a:pt x="38427" y="239150"/>
                  </a:lnTo>
                  <a:lnTo>
                    <a:pt x="3514" y="210452"/>
                  </a:lnTo>
                  <a:lnTo>
                    <a:pt x="0" y="192024"/>
                  </a:lnTo>
                  <a:lnTo>
                    <a:pt x="0" y="48005"/>
                  </a:lnTo>
                  <a:lnTo>
                    <a:pt x="21454" y="7908"/>
                  </a:lnTo>
                  <a:lnTo>
                    <a:pt x="48005" y="0"/>
                  </a:lnTo>
                  <a:lnTo>
                    <a:pt x="320039" y="0"/>
                  </a:lnTo>
                  <a:lnTo>
                    <a:pt x="320039" y="240029"/>
                  </a:lnTo>
                  <a:close/>
                </a:path>
              </a:pathLst>
            </a:custGeom>
            <a:solidFill>
              <a:srgbClr val="D3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966421" y="3717543"/>
            <a:ext cx="1130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202529"/>
                </a:solidFill>
                <a:latin typeface="Segoe UI"/>
                <a:cs typeface="Segoe UI"/>
              </a:rPr>
              <a:t>+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80646" y="3702240"/>
            <a:ext cx="296545" cy="216535"/>
          </a:xfrm>
          <a:prstGeom prst="rect">
            <a:avLst/>
          </a:prstGeom>
          <a:solidFill>
            <a:srgbClr val="D3CFCF"/>
          </a:solidFill>
          <a:ln w="8000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80684" y="3690238"/>
            <a:ext cx="288290" cy="240029"/>
          </a:xfrm>
          <a:custGeom>
            <a:avLst/>
            <a:gdLst/>
            <a:ahLst/>
            <a:cxnLst/>
            <a:rect l="l" t="t" r="r" b="b"/>
            <a:pathLst>
              <a:path w="288289" h="240029">
                <a:moveTo>
                  <a:pt x="240031" y="240029"/>
                </a:moveTo>
                <a:lnTo>
                  <a:pt x="0" y="240029"/>
                </a:lnTo>
                <a:lnTo>
                  <a:pt x="0" y="0"/>
                </a:lnTo>
                <a:lnTo>
                  <a:pt x="240029" y="0"/>
                </a:lnTo>
                <a:lnTo>
                  <a:pt x="249608" y="878"/>
                </a:lnTo>
                <a:lnTo>
                  <a:pt x="284520" y="29576"/>
                </a:lnTo>
                <a:lnTo>
                  <a:pt x="288035" y="48005"/>
                </a:lnTo>
                <a:lnTo>
                  <a:pt x="288035" y="192024"/>
                </a:lnTo>
                <a:lnTo>
                  <a:pt x="266580" y="232120"/>
                </a:lnTo>
                <a:lnTo>
                  <a:pt x="240031" y="240029"/>
                </a:lnTo>
                <a:close/>
              </a:path>
            </a:pathLst>
          </a:custGeom>
          <a:solidFill>
            <a:srgbClr val="D3CF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584623" y="3717543"/>
            <a:ext cx="768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202529"/>
                </a:solidFill>
                <a:latin typeface="Segoe UI"/>
                <a:cs typeface="Segoe UI"/>
              </a:rPr>
              <a:t>-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04187" y="4090288"/>
            <a:ext cx="7680959" cy="8255"/>
          </a:xfrm>
          <a:custGeom>
            <a:avLst/>
            <a:gdLst/>
            <a:ahLst/>
            <a:cxnLst/>
            <a:rect l="l" t="t" r="r" b="b"/>
            <a:pathLst>
              <a:path w="7680959" h="8254">
                <a:moveTo>
                  <a:pt x="7680959" y="8000"/>
                </a:moveTo>
                <a:lnTo>
                  <a:pt x="0" y="8000"/>
                </a:lnTo>
                <a:lnTo>
                  <a:pt x="0" y="0"/>
                </a:lnTo>
                <a:lnTo>
                  <a:pt x="7680959" y="0"/>
                </a:lnTo>
                <a:lnTo>
                  <a:pt x="7680959" y="8000"/>
                </a:lnTo>
                <a:close/>
              </a:path>
            </a:pathLst>
          </a:custGeom>
          <a:solidFill>
            <a:srgbClr val="202529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0" y="177800"/>
            <a:ext cx="10689590" cy="488315"/>
            <a:chOff x="0" y="177800"/>
            <a:chExt cx="10689590" cy="488315"/>
          </a:xfrm>
        </p:grpSpPr>
        <p:sp>
          <p:nvSpPr>
            <p:cNvPr id="50" name="object 50"/>
            <p:cNvSpPr/>
            <p:nvPr/>
          </p:nvSpPr>
          <p:spPr>
            <a:xfrm>
              <a:off x="0" y="177800"/>
              <a:ext cx="10689590" cy="488315"/>
            </a:xfrm>
            <a:custGeom>
              <a:avLst/>
              <a:gdLst/>
              <a:ahLst/>
              <a:cxnLst/>
              <a:rect l="l" t="t" r="r" b="b"/>
              <a:pathLst>
                <a:path w="10689590" h="488315">
                  <a:moveTo>
                    <a:pt x="10689334" y="488060"/>
                  </a:moveTo>
                  <a:lnTo>
                    <a:pt x="0" y="488060"/>
                  </a:lnTo>
                  <a:lnTo>
                    <a:pt x="0" y="0"/>
                  </a:lnTo>
                  <a:lnTo>
                    <a:pt x="10689334" y="0"/>
                  </a:lnTo>
                  <a:lnTo>
                    <a:pt x="10689334" y="488060"/>
                  </a:lnTo>
                  <a:close/>
                </a:path>
              </a:pathLst>
            </a:custGeom>
            <a:solidFill>
              <a:srgbClr val="11E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11" y="241807"/>
              <a:ext cx="560069" cy="3600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01" y="289813"/>
              <a:ext cx="232955" cy="20002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149266" y="269811"/>
              <a:ext cx="440055" cy="312420"/>
            </a:xfrm>
            <a:custGeom>
              <a:avLst/>
              <a:gdLst/>
              <a:ahLst/>
              <a:cxnLst/>
              <a:rect l="l" t="t" r="r" b="b"/>
              <a:pathLst>
                <a:path w="440054" h="312420">
                  <a:moveTo>
                    <a:pt x="0" y="268033"/>
                  </a:moveTo>
                  <a:lnTo>
                    <a:pt x="0" y="44005"/>
                  </a:lnTo>
                  <a:lnTo>
                    <a:pt x="0" y="38169"/>
                  </a:lnTo>
                  <a:lnTo>
                    <a:pt x="1116" y="32556"/>
                  </a:lnTo>
                  <a:lnTo>
                    <a:pt x="3350" y="27165"/>
                  </a:lnTo>
                  <a:lnTo>
                    <a:pt x="5581" y="21774"/>
                  </a:lnTo>
                  <a:lnTo>
                    <a:pt x="8761" y="17015"/>
                  </a:lnTo>
                  <a:lnTo>
                    <a:pt x="12888" y="12888"/>
                  </a:lnTo>
                  <a:lnTo>
                    <a:pt x="17013" y="8762"/>
                  </a:lnTo>
                  <a:lnTo>
                    <a:pt x="21773" y="5582"/>
                  </a:lnTo>
                  <a:lnTo>
                    <a:pt x="27165" y="3349"/>
                  </a:lnTo>
                  <a:lnTo>
                    <a:pt x="32556" y="1116"/>
                  </a:lnTo>
                  <a:lnTo>
                    <a:pt x="38170" y="0"/>
                  </a:lnTo>
                  <a:lnTo>
                    <a:pt x="44006" y="0"/>
                  </a:lnTo>
                  <a:lnTo>
                    <a:pt x="396050" y="0"/>
                  </a:lnTo>
                  <a:lnTo>
                    <a:pt x="401886" y="0"/>
                  </a:lnTo>
                  <a:lnTo>
                    <a:pt x="407499" y="1116"/>
                  </a:lnTo>
                  <a:lnTo>
                    <a:pt x="436705" y="27165"/>
                  </a:lnTo>
                  <a:lnTo>
                    <a:pt x="440055" y="44005"/>
                  </a:lnTo>
                  <a:lnTo>
                    <a:pt x="440055" y="268033"/>
                  </a:lnTo>
                  <a:lnTo>
                    <a:pt x="423040" y="303276"/>
                  </a:lnTo>
                  <a:lnTo>
                    <a:pt x="396050" y="312038"/>
                  </a:lnTo>
                  <a:lnTo>
                    <a:pt x="44006" y="312038"/>
                  </a:lnTo>
                  <a:lnTo>
                    <a:pt x="38170" y="312038"/>
                  </a:lnTo>
                  <a:lnTo>
                    <a:pt x="32556" y="310922"/>
                  </a:lnTo>
                  <a:lnTo>
                    <a:pt x="27165" y="308689"/>
                  </a:lnTo>
                  <a:lnTo>
                    <a:pt x="21773" y="306456"/>
                  </a:lnTo>
                  <a:lnTo>
                    <a:pt x="17013" y="303276"/>
                  </a:lnTo>
                  <a:lnTo>
                    <a:pt x="12888" y="299150"/>
                  </a:lnTo>
                  <a:lnTo>
                    <a:pt x="8761" y="295023"/>
                  </a:lnTo>
                  <a:lnTo>
                    <a:pt x="5581" y="290264"/>
                  </a:lnTo>
                  <a:lnTo>
                    <a:pt x="3350" y="284873"/>
                  </a:lnTo>
                  <a:lnTo>
                    <a:pt x="1116" y="279482"/>
                  </a:lnTo>
                  <a:lnTo>
                    <a:pt x="0" y="273868"/>
                  </a:lnTo>
                  <a:lnTo>
                    <a:pt x="0" y="268033"/>
                  </a:lnTo>
                  <a:close/>
                </a:path>
              </a:pathLst>
            </a:custGeom>
            <a:ln w="8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81284" y="361822"/>
              <a:ext cx="176530" cy="128270"/>
            </a:xfrm>
            <a:custGeom>
              <a:avLst/>
              <a:gdLst/>
              <a:ahLst/>
              <a:cxnLst/>
              <a:rect l="l" t="t" r="r" b="b"/>
              <a:pathLst>
                <a:path w="176529" h="128270">
                  <a:moveTo>
                    <a:pt x="0" y="0"/>
                  </a:moveTo>
                  <a:lnTo>
                    <a:pt x="176021" y="0"/>
                  </a:lnTo>
                </a:path>
                <a:path w="176529" h="128270">
                  <a:moveTo>
                    <a:pt x="0" y="64007"/>
                  </a:moveTo>
                  <a:lnTo>
                    <a:pt x="176021" y="64007"/>
                  </a:lnTo>
                </a:path>
                <a:path w="176529" h="128270">
                  <a:moveTo>
                    <a:pt x="0" y="128015"/>
                  </a:moveTo>
                  <a:lnTo>
                    <a:pt x="176021" y="128015"/>
                  </a:lnTo>
                </a:path>
              </a:pathLst>
            </a:custGeom>
            <a:ln w="160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126" y="217804"/>
              <a:ext cx="144018" cy="14401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040931" y="197103"/>
            <a:ext cx="946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7799"/>
            <a:ext cx="10687050" cy="9525"/>
          </a:xfrm>
          <a:custGeom>
            <a:avLst/>
            <a:gdLst/>
            <a:ahLst/>
            <a:cxnLst/>
            <a:rect l="l" t="t" r="r" b="b"/>
            <a:pathLst>
              <a:path w="10687050" h="9525">
                <a:moveTo>
                  <a:pt x="10687049" y="9524"/>
                </a:moveTo>
                <a:lnTo>
                  <a:pt x="0" y="9524"/>
                </a:lnTo>
                <a:lnTo>
                  <a:pt x="0" y="0"/>
                </a:lnTo>
                <a:lnTo>
                  <a:pt x="10687049" y="0"/>
                </a:lnTo>
                <a:lnTo>
                  <a:pt x="10687049" y="9524"/>
                </a:lnTo>
                <a:close/>
              </a:path>
            </a:pathLst>
          </a:custGeom>
          <a:solidFill>
            <a:srgbClr val="11E6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FD45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E69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pt247C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pt8A4B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pt6C6A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ptAC8D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0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ptF402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505</Words>
  <Application>Microsoft Office PowerPoint</Application>
  <PresentationFormat>مخصص</PresentationFormat>
  <Paragraphs>189</Paragraphs>
  <Slides>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8</vt:i4>
      </vt:variant>
      <vt:variant>
        <vt:lpstr>عناوين الشرائح</vt:lpstr>
      </vt:variant>
      <vt:variant>
        <vt:i4>8</vt:i4>
      </vt:variant>
    </vt:vector>
  </HeadingPairs>
  <TitlesOfParts>
    <vt:vector size="21" baseType="lpstr">
      <vt:lpstr>Segoe UI</vt:lpstr>
      <vt:lpstr>Times New Roman</vt:lpstr>
      <vt:lpstr>Arial</vt:lpstr>
      <vt:lpstr>Segoe UI Semibold</vt:lpstr>
      <vt:lpstr>Calibri</vt:lpstr>
      <vt:lpstr>Office Theme</vt:lpstr>
      <vt:lpstr>pptFD45.tmp</vt:lpstr>
      <vt:lpstr>pptE69.tmp</vt:lpstr>
      <vt:lpstr>ppt247C.tmp</vt:lpstr>
      <vt:lpstr>ppt8A4B.tmp</vt:lpstr>
      <vt:lpstr>ppt6C6A.tmp</vt:lpstr>
      <vt:lpstr>pptAC8D.tmp</vt:lpstr>
      <vt:lpstr>pptF402.tmp</vt:lpstr>
      <vt:lpstr>عرض تقديمي في PowerPoint</vt:lpstr>
      <vt:lpstr>عرض تقديمي في PowerPoint</vt:lpstr>
      <vt:lpstr>Categories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Nasser</dc:creator>
  <cp:lastModifiedBy>Nasser</cp:lastModifiedBy>
  <cp:revision>4</cp:revision>
  <dcterms:created xsi:type="dcterms:W3CDTF">2022-09-13T22:26:40Z</dcterms:created>
  <dcterms:modified xsi:type="dcterms:W3CDTF">2022-10-04T13:05:21Z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2022-10-03T00:00:00Z</vt:filetime>
  </property>
  <property fmtid="{D5CDD505-2E9C-101B-9397-08002B2CF9AE}" pid="3" name="Creator">
    <vt:lpwstr>Mozilla/5.0 (Windows NT 10.0; Win64; x64) AppleWebKit/537.36 (KHTML, like Gecko) Chrome/105.0.0.0 Safari/537.36</vt:lpwstr>
  </property>
  <property fmtid="{D5CDD505-2E9C-101B-9397-08002B2CF9AE}" pid="4" name="LastSaved">
    <vt:filetime>2022-09-13T00:00:00Z</vt:filetime>
  </property>
</Properties>
</file>